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8" r:id="rId10"/>
    <p:sldId id="264" r:id="rId11"/>
    <p:sldId id="279" r:id="rId12"/>
    <p:sldId id="269" r:id="rId13"/>
    <p:sldId id="7086" r:id="rId14"/>
    <p:sldId id="7087" r:id="rId15"/>
    <p:sldId id="7088" r:id="rId16"/>
    <p:sldId id="708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E7812D0-CB05-48C2-A15A-F6574B6009C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78"/>
            <p14:sldId id="264"/>
            <p14:sldId id="279"/>
            <p14:sldId id="269"/>
            <p14:sldId id="7086"/>
            <p14:sldId id="7087"/>
            <p14:sldId id="7088"/>
            <p14:sldId id="70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ng pin" initials="tp" lastIdx="1" clrIdx="0">
    <p:extLst>
      <p:ext uri="{19B8F6BF-5375-455C-9EA6-DF929625EA0E}">
        <p15:presenceInfo xmlns:p15="http://schemas.microsoft.com/office/powerpoint/2012/main" userId="ab2c41b435cd5f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9T11:45:46.37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6E510-A818-40D6-94B3-3C26148FFF06}" type="datetimeFigureOut">
              <a:rPr lang="zh-CN" altLang="en-US" smtClean="0"/>
              <a:t>2018/6/17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FCD08-1FAC-4CBE-B3BB-0DD3C3CF8A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602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949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482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712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970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E1464-551A-45D8-8D4C-C1DAE5DE48F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177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0152CB-7024-4371-BE4B-4C5D635686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1F3E57B-7519-4FDC-81E4-FEFAE0461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3D4FB9-22A4-4C77-902F-ED4C3D5D0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CA501-8FFC-4182-8241-5B05AF5B58C1}" type="datetimeFigureOut">
              <a:rPr lang="zh-CN" altLang="en-US" smtClean="0"/>
              <a:t>2018/6/17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954DAB-A529-413A-B27B-BE31A0070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248FA6-CBED-497E-A127-392BD94A4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E5F5-BF08-47B6-82EF-613AADFF2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452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627990-679A-43F8-8719-DC466C6F7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D33C37-2C06-4832-BBED-00CEB8291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254C11-7988-4090-B195-3C68B739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CA501-8FFC-4182-8241-5B05AF5B58C1}" type="datetimeFigureOut">
              <a:rPr lang="zh-CN" altLang="en-US" smtClean="0"/>
              <a:t>2018/6/17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A2526A-8013-4912-A8AB-8D6B7D1D6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AB0BF5-97DA-40F3-AB7A-D09A900C3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E5F5-BF08-47B6-82EF-613AADFF2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447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537F23D-4FA9-4F58-93BF-EC6986DCC2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32EA22-44BE-4B8D-92E7-478D99B4F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22D488-54D4-437C-9049-528AE1E26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CA501-8FFC-4182-8241-5B05AF5B58C1}" type="datetimeFigureOut">
              <a:rPr lang="zh-CN" altLang="en-US" smtClean="0"/>
              <a:t>2018/6/17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267248-C09E-473F-927A-632D7B23A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E82C42-C772-4CBD-88BB-F61A1CEF0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E5F5-BF08-47B6-82EF-613AADFF2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133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08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3000">
        <p:fade/>
      </p:transition>
    </mc:Choice>
    <mc:Fallback xmlns=""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B8A678-5EDB-44EB-A4D6-7CCB508A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40DFAB-E5D0-472F-B8E6-464398B24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5F1FB7-14BE-4947-8842-A785896CC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CA501-8FFC-4182-8241-5B05AF5B58C1}" type="datetimeFigureOut">
              <a:rPr lang="zh-CN" altLang="en-US" smtClean="0"/>
              <a:t>2018/6/17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00D28D-30B2-4427-A942-8CE23C02C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24A0B1-F960-45C6-9CC8-513893F00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E5F5-BF08-47B6-82EF-613AADFF2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709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CA0671-842D-42ED-B7DB-005C150C4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AB8605-B206-49D7-8D35-FCD8BACA7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83048C-FA10-40DC-A54F-120C53ED6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CA501-8FFC-4182-8241-5B05AF5B58C1}" type="datetimeFigureOut">
              <a:rPr lang="zh-CN" altLang="en-US" smtClean="0"/>
              <a:t>2018/6/17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07DD3C-F456-4969-B9B4-47C41611B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0C57A3-F086-426E-BC49-92C51529C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E5F5-BF08-47B6-82EF-613AADFF2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280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BBCC3-5C6D-49F5-9A08-ED98C9524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FFF387-DE39-4719-BCD8-A7205F09E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0134F4-DE67-42B3-A43C-2BA45F877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675420-1E82-4661-86D0-B3AEB77F6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CA501-8FFC-4182-8241-5B05AF5B58C1}" type="datetimeFigureOut">
              <a:rPr lang="zh-CN" altLang="en-US" smtClean="0"/>
              <a:t>2018/6/17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5F18F0-DD6B-430A-95B5-942DCDE4F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C83663-FE4B-4307-B924-5BFE9E743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E5F5-BF08-47B6-82EF-613AADFF2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512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87C90C-4524-4ACD-B1B7-6C124E5F0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6CEA16-B91B-4DD7-916F-8B6C0F686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48464C-A644-4288-A290-FB68A3968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F1899D-8741-4B09-B4DB-B779995B7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ACAE37-BC7A-458A-A060-5F97B17C7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B2EF12C-FA0C-40FB-BEE7-B8607AFF8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CA501-8FFC-4182-8241-5B05AF5B58C1}" type="datetimeFigureOut">
              <a:rPr lang="zh-CN" altLang="en-US" smtClean="0"/>
              <a:t>2018/6/17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5D9F46B-9C33-477F-8003-4B8104B02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49A330-C6B8-4C62-BE08-B84B732FA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E5F5-BF08-47B6-82EF-613AADFF2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043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27882F-7AEF-4D41-84E6-42099C7AC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054923-90EE-41A7-96F1-1F26F7710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CA501-8FFC-4182-8241-5B05AF5B58C1}" type="datetimeFigureOut">
              <a:rPr lang="zh-CN" altLang="en-US" smtClean="0"/>
              <a:t>2018/6/17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64BBB9-6949-4D84-B396-E85E2C26A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38D7DF-11AA-4226-ACC7-8026EE41E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E5F5-BF08-47B6-82EF-613AADFF2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956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F0A4AF6-39FB-4F99-BBE2-1A471A99D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CA501-8FFC-4182-8241-5B05AF5B58C1}" type="datetimeFigureOut">
              <a:rPr lang="zh-CN" altLang="en-US" smtClean="0"/>
              <a:t>2018/6/17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910BE08-4FE3-44EC-9BF1-E88A34C79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A97BF7-3FFE-473C-81F2-71EF1735A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E5F5-BF08-47B6-82EF-613AADFF2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928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86EEA5-7674-441C-8F78-B2ACC5EB3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3C1D-98D2-43EC-BB30-23E4CEFC9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093872-C922-4681-BB2C-106982C2A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C6A9FE-8861-48ED-AEC5-F7004C64C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CA501-8FFC-4182-8241-5B05AF5B58C1}" type="datetimeFigureOut">
              <a:rPr lang="zh-CN" altLang="en-US" smtClean="0"/>
              <a:t>2018/6/17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8E0CAB-3E55-46AC-A322-45F5FF2E8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FBD584-EA28-4175-8169-D74886CDE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E5F5-BF08-47B6-82EF-613AADFF2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220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06A7F-B58C-44E7-9B02-B355805FE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12DA82A-DD7A-4B4D-A8ED-9364D3D1BD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5C15A7-8C68-4E1D-BD26-385C97B94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39DC42-7A00-4FF5-B85F-839EE405F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CA501-8FFC-4182-8241-5B05AF5B58C1}" type="datetimeFigureOut">
              <a:rPr lang="zh-CN" altLang="en-US" smtClean="0"/>
              <a:t>2018/6/17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76B2AE-EC1B-4091-A7CF-B04AA9680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D61DFD-92D1-4425-B124-E53A701D7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E5F5-BF08-47B6-82EF-613AADFF2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479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AB3454-50F7-450B-AF19-A5A9805BD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855B93-99E5-4648-AC66-BC98BAD2A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3E28C-AFC0-4359-9EA3-D727AB7A51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CA501-8FFC-4182-8241-5B05AF5B58C1}" type="datetimeFigureOut">
              <a:rPr lang="zh-CN" altLang="en-US" smtClean="0"/>
              <a:t>2018/6/17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D6BEA5-D1EC-4937-83AB-206ACDE5D0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229BE6-6966-4198-8EAB-E904A847D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8E5F5-BF08-47B6-82EF-613AADFF2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44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3.jpg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hyperlink" Target="https://zh.moegirl.org/%E5%B0%BC%E5%85%8B%E6%9D%A8%E9%97%AE%E5%8F%B7" TargetMode="External"/><Relationship Id="rId10" Type="http://schemas.openxmlformats.org/officeDocument/2006/relationships/image" Target="../media/image8.jpg"/><Relationship Id="rId4" Type="http://schemas.openxmlformats.org/officeDocument/2006/relationships/image" Target="../media/image4.jpg"/><Relationship Id="rId9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75AC6B6C-63D5-4FFD-934C-42D41B1394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李洵枫</a:t>
            </a:r>
            <a:endParaRPr lang="en-US" altLang="zh-CN" dirty="0"/>
          </a:p>
          <a:p>
            <a:r>
              <a:rPr lang="zh-CN" altLang="en-US" dirty="0"/>
              <a:t>张泽宇</a:t>
            </a:r>
            <a:endParaRPr lang="en-US" altLang="zh-CN" dirty="0"/>
          </a:p>
          <a:p>
            <a:r>
              <a:rPr lang="zh-CN" altLang="en-US" dirty="0"/>
              <a:t>唐    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8D3564-EAEB-49E9-B5A7-43970851ABCE}"/>
              </a:ext>
            </a:extLst>
          </p:cNvPr>
          <p:cNvSpPr/>
          <p:nvPr/>
        </p:nvSpPr>
        <p:spPr>
          <a:xfrm>
            <a:off x="2362444" y="1726654"/>
            <a:ext cx="74671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Student Course System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92489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419285" y="1656921"/>
            <a:ext cx="1603714" cy="1603712"/>
            <a:chOff x="4898688" y="3066815"/>
            <a:chExt cx="1603714" cy="1603712"/>
          </a:xfrm>
        </p:grpSpPr>
        <p:sp>
          <p:nvSpPr>
            <p:cNvPr id="28" name="íšļîďé">
              <a:extLst>
                <a:ext uri="{FF2B5EF4-FFF2-40B4-BE49-F238E27FC236}">
                  <a16:creationId xmlns:a16="http://schemas.microsoft.com/office/drawing/2014/main" id="{D3156C8A-1BD0-4204-A4B4-E9673CBCAF64}"/>
                </a:ext>
              </a:extLst>
            </p:cNvPr>
            <p:cNvSpPr/>
            <p:nvPr/>
          </p:nvSpPr>
          <p:spPr>
            <a:xfrm>
              <a:off x="4898688" y="3066815"/>
              <a:ext cx="1603714" cy="1603712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9" name="íšļîďé">
              <a:extLst>
                <a:ext uri="{FF2B5EF4-FFF2-40B4-BE49-F238E27FC236}">
                  <a16:creationId xmlns:a16="http://schemas.microsoft.com/office/drawing/2014/main" id="{D3156C8A-1BD0-4204-A4B4-E9673CBCAF64}"/>
                </a:ext>
              </a:extLst>
            </p:cNvPr>
            <p:cNvSpPr/>
            <p:nvPr/>
          </p:nvSpPr>
          <p:spPr>
            <a:xfrm>
              <a:off x="5305089" y="3534726"/>
              <a:ext cx="790912" cy="775491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676141" y="4539662"/>
            <a:ext cx="213378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74642A48-8993-463E-B064-2D106CE12B57}"/>
              </a:ext>
            </a:extLst>
          </p:cNvPr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C80C66D7-0E7C-4B5F-81C0-BF767709F2E5}"/>
              </a:ext>
            </a:extLst>
          </p:cNvPr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3A79D4-F978-466B-B4BB-6802409FDCB2}"/>
              </a:ext>
            </a:extLst>
          </p:cNvPr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01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6B14638-01CE-4ADE-ADFA-0690479A8E52}"/>
              </a:ext>
            </a:extLst>
          </p:cNvPr>
          <p:cNvSpPr txBox="1"/>
          <p:nvPr/>
        </p:nvSpPr>
        <p:spPr>
          <a:xfrm>
            <a:off x="1473289" y="37136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模拟登陆教务处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6F7B8FE-A3DF-4F86-A4DB-4169200F0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23" y="1492776"/>
            <a:ext cx="3518519" cy="7539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D2E8FD1-37BD-4173-941B-598EE91FD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314" y="2420781"/>
            <a:ext cx="5371429" cy="4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9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5"/>
          <p:cNvSpPr/>
          <p:nvPr/>
        </p:nvSpPr>
        <p:spPr>
          <a:xfrm>
            <a:off x="6851550" y="5185919"/>
            <a:ext cx="413078" cy="405023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圆角矩形 8"/>
          <p:cNvSpPr/>
          <p:nvPr/>
        </p:nvSpPr>
        <p:spPr>
          <a:xfrm>
            <a:off x="8057936" y="5198007"/>
            <a:ext cx="413078" cy="380847"/>
          </a:xfrm>
          <a:custGeom>
            <a:avLst/>
            <a:gdLst>
              <a:gd name="connsiteX0" fmla="*/ 469488 w 578320"/>
              <a:gd name="connsiteY0" fmla="*/ 312166 h 533197"/>
              <a:gd name="connsiteX1" fmla="*/ 523904 w 578320"/>
              <a:gd name="connsiteY1" fmla="*/ 363740 h 533197"/>
              <a:gd name="connsiteX2" fmla="*/ 523904 w 578320"/>
              <a:gd name="connsiteY2" fmla="*/ 376634 h 533197"/>
              <a:gd name="connsiteX3" fmla="*/ 527594 w 578320"/>
              <a:gd name="connsiteY3" fmla="*/ 391369 h 533197"/>
              <a:gd name="connsiteX4" fmla="*/ 512837 w 578320"/>
              <a:gd name="connsiteY4" fmla="*/ 411630 h 533197"/>
              <a:gd name="connsiteX5" fmla="*/ 498080 w 578320"/>
              <a:gd name="connsiteY5" fmla="*/ 440180 h 533197"/>
              <a:gd name="connsiteX6" fmla="*/ 529438 w 578320"/>
              <a:gd name="connsiteY6" fmla="*/ 475176 h 533197"/>
              <a:gd name="connsiteX7" fmla="*/ 578320 w 578320"/>
              <a:gd name="connsiteY7" fmla="*/ 518462 h 533197"/>
              <a:gd name="connsiteX8" fmla="*/ 485168 w 578320"/>
              <a:gd name="connsiteY8" fmla="*/ 533197 h 533197"/>
              <a:gd name="connsiteX9" fmla="*/ 477789 w 578320"/>
              <a:gd name="connsiteY9" fmla="*/ 486228 h 533197"/>
              <a:gd name="connsiteX10" fmla="*/ 481478 w 578320"/>
              <a:gd name="connsiteY10" fmla="*/ 479781 h 533197"/>
              <a:gd name="connsiteX11" fmla="*/ 480556 w 578320"/>
              <a:gd name="connsiteY11" fmla="*/ 477939 h 533197"/>
              <a:gd name="connsiteX12" fmla="*/ 471333 w 578320"/>
              <a:gd name="connsiteY12" fmla="*/ 466888 h 533197"/>
              <a:gd name="connsiteX13" fmla="*/ 467644 w 578320"/>
              <a:gd name="connsiteY13" fmla="*/ 466888 h 533197"/>
              <a:gd name="connsiteX14" fmla="*/ 458421 w 578320"/>
              <a:gd name="connsiteY14" fmla="*/ 477939 h 533197"/>
              <a:gd name="connsiteX15" fmla="*/ 458421 w 578320"/>
              <a:gd name="connsiteY15" fmla="*/ 479781 h 533197"/>
              <a:gd name="connsiteX16" fmla="*/ 462110 w 578320"/>
              <a:gd name="connsiteY16" fmla="*/ 486228 h 533197"/>
              <a:gd name="connsiteX17" fmla="*/ 454732 w 578320"/>
              <a:gd name="connsiteY17" fmla="*/ 533197 h 533197"/>
              <a:gd name="connsiteX18" fmla="*/ 361579 w 578320"/>
              <a:gd name="connsiteY18" fmla="*/ 518462 h 533197"/>
              <a:gd name="connsiteX19" fmla="*/ 409539 w 578320"/>
              <a:gd name="connsiteY19" fmla="*/ 475176 h 533197"/>
              <a:gd name="connsiteX20" fmla="*/ 440897 w 578320"/>
              <a:gd name="connsiteY20" fmla="*/ 440180 h 533197"/>
              <a:gd name="connsiteX21" fmla="*/ 427063 w 578320"/>
              <a:gd name="connsiteY21" fmla="*/ 411630 h 533197"/>
              <a:gd name="connsiteX22" fmla="*/ 411383 w 578320"/>
              <a:gd name="connsiteY22" fmla="*/ 391369 h 533197"/>
              <a:gd name="connsiteX23" fmla="*/ 415995 w 578320"/>
              <a:gd name="connsiteY23" fmla="*/ 376634 h 533197"/>
              <a:gd name="connsiteX24" fmla="*/ 415995 w 578320"/>
              <a:gd name="connsiteY24" fmla="*/ 363740 h 533197"/>
              <a:gd name="connsiteX25" fmla="*/ 469488 w 578320"/>
              <a:gd name="connsiteY25" fmla="*/ 312166 h 533197"/>
              <a:gd name="connsiteX26" fmla="*/ 107909 w 578320"/>
              <a:gd name="connsiteY26" fmla="*/ 312166 h 533197"/>
              <a:gd name="connsiteX27" fmla="*/ 162325 w 578320"/>
              <a:gd name="connsiteY27" fmla="*/ 363740 h 533197"/>
              <a:gd name="connsiteX28" fmla="*/ 162325 w 578320"/>
              <a:gd name="connsiteY28" fmla="*/ 376634 h 533197"/>
              <a:gd name="connsiteX29" fmla="*/ 166937 w 578320"/>
              <a:gd name="connsiteY29" fmla="*/ 391369 h 533197"/>
              <a:gd name="connsiteX30" fmla="*/ 151257 w 578320"/>
              <a:gd name="connsiteY30" fmla="*/ 411630 h 533197"/>
              <a:gd name="connsiteX31" fmla="*/ 137423 w 578320"/>
              <a:gd name="connsiteY31" fmla="*/ 440180 h 533197"/>
              <a:gd name="connsiteX32" fmla="*/ 167859 w 578320"/>
              <a:gd name="connsiteY32" fmla="*/ 475176 h 533197"/>
              <a:gd name="connsiteX33" fmla="*/ 216741 w 578320"/>
              <a:gd name="connsiteY33" fmla="*/ 518462 h 533197"/>
              <a:gd name="connsiteX34" fmla="*/ 123588 w 578320"/>
              <a:gd name="connsiteY34" fmla="*/ 533197 h 533197"/>
              <a:gd name="connsiteX35" fmla="*/ 116210 w 578320"/>
              <a:gd name="connsiteY35" fmla="*/ 486228 h 533197"/>
              <a:gd name="connsiteX36" fmla="*/ 119899 w 578320"/>
              <a:gd name="connsiteY36" fmla="*/ 479781 h 533197"/>
              <a:gd name="connsiteX37" fmla="*/ 119899 w 578320"/>
              <a:gd name="connsiteY37" fmla="*/ 477939 h 533197"/>
              <a:gd name="connsiteX38" fmla="*/ 109754 w 578320"/>
              <a:gd name="connsiteY38" fmla="*/ 466888 h 533197"/>
              <a:gd name="connsiteX39" fmla="*/ 106987 w 578320"/>
              <a:gd name="connsiteY39" fmla="*/ 466888 h 533197"/>
              <a:gd name="connsiteX40" fmla="*/ 96842 w 578320"/>
              <a:gd name="connsiteY40" fmla="*/ 477939 h 533197"/>
              <a:gd name="connsiteX41" fmla="*/ 96842 w 578320"/>
              <a:gd name="connsiteY41" fmla="*/ 479781 h 533197"/>
              <a:gd name="connsiteX42" fmla="*/ 100531 w 578320"/>
              <a:gd name="connsiteY42" fmla="*/ 486228 h 533197"/>
              <a:gd name="connsiteX43" fmla="*/ 93152 w 578320"/>
              <a:gd name="connsiteY43" fmla="*/ 533197 h 533197"/>
              <a:gd name="connsiteX44" fmla="*/ 0 w 578320"/>
              <a:gd name="connsiteY44" fmla="*/ 518462 h 533197"/>
              <a:gd name="connsiteX45" fmla="*/ 48882 w 578320"/>
              <a:gd name="connsiteY45" fmla="*/ 475176 h 533197"/>
              <a:gd name="connsiteX46" fmla="*/ 79318 w 578320"/>
              <a:gd name="connsiteY46" fmla="*/ 440180 h 533197"/>
              <a:gd name="connsiteX47" fmla="*/ 65483 w 578320"/>
              <a:gd name="connsiteY47" fmla="*/ 411630 h 533197"/>
              <a:gd name="connsiteX48" fmla="*/ 49804 w 578320"/>
              <a:gd name="connsiteY48" fmla="*/ 391369 h 533197"/>
              <a:gd name="connsiteX49" fmla="*/ 54416 w 578320"/>
              <a:gd name="connsiteY49" fmla="*/ 376634 h 533197"/>
              <a:gd name="connsiteX50" fmla="*/ 54416 w 578320"/>
              <a:gd name="connsiteY50" fmla="*/ 363740 h 533197"/>
              <a:gd name="connsiteX51" fmla="*/ 107909 w 578320"/>
              <a:gd name="connsiteY51" fmla="*/ 312166 h 533197"/>
              <a:gd name="connsiteX52" fmla="*/ 288717 w 578320"/>
              <a:gd name="connsiteY52" fmla="*/ 237601 h 533197"/>
              <a:gd name="connsiteX53" fmla="*/ 303485 w 578320"/>
              <a:gd name="connsiteY53" fmla="*/ 252338 h 533197"/>
              <a:gd name="connsiteX54" fmla="*/ 303485 w 578320"/>
              <a:gd name="connsiteY54" fmla="*/ 331547 h 533197"/>
              <a:gd name="connsiteX55" fmla="*/ 384708 w 578320"/>
              <a:gd name="connsiteY55" fmla="*/ 398782 h 533197"/>
              <a:gd name="connsiteX56" fmla="*/ 386554 w 578320"/>
              <a:gd name="connsiteY56" fmla="*/ 419045 h 533197"/>
              <a:gd name="connsiteX57" fmla="*/ 375478 w 578320"/>
              <a:gd name="connsiteY57" fmla="*/ 423650 h 533197"/>
              <a:gd name="connsiteX58" fmla="*/ 366248 w 578320"/>
              <a:gd name="connsiteY58" fmla="*/ 420887 h 533197"/>
              <a:gd name="connsiteX59" fmla="*/ 288717 w 578320"/>
              <a:gd name="connsiteY59" fmla="*/ 356415 h 533197"/>
              <a:gd name="connsiteX60" fmla="*/ 212108 w 578320"/>
              <a:gd name="connsiteY60" fmla="*/ 420887 h 533197"/>
              <a:gd name="connsiteX61" fmla="*/ 191802 w 578320"/>
              <a:gd name="connsiteY61" fmla="*/ 419045 h 533197"/>
              <a:gd name="connsiteX62" fmla="*/ 193648 w 578320"/>
              <a:gd name="connsiteY62" fmla="*/ 398782 h 533197"/>
              <a:gd name="connsiteX63" fmla="*/ 274872 w 578320"/>
              <a:gd name="connsiteY63" fmla="*/ 331547 h 533197"/>
              <a:gd name="connsiteX64" fmla="*/ 274872 w 578320"/>
              <a:gd name="connsiteY64" fmla="*/ 252338 h 533197"/>
              <a:gd name="connsiteX65" fmla="*/ 288717 w 578320"/>
              <a:gd name="connsiteY65" fmla="*/ 237601 h 533197"/>
              <a:gd name="connsiteX66" fmla="*/ 288699 w 578320"/>
              <a:gd name="connsiteY66" fmla="*/ 0 h 533197"/>
              <a:gd name="connsiteX67" fmla="*/ 343115 w 578320"/>
              <a:gd name="connsiteY67" fmla="*/ 50653 h 533197"/>
              <a:gd name="connsiteX68" fmla="*/ 343115 w 578320"/>
              <a:gd name="connsiteY68" fmla="*/ 63546 h 533197"/>
              <a:gd name="connsiteX69" fmla="*/ 346805 w 578320"/>
              <a:gd name="connsiteY69" fmla="*/ 78282 h 533197"/>
              <a:gd name="connsiteX70" fmla="*/ 332048 w 578320"/>
              <a:gd name="connsiteY70" fmla="*/ 98543 h 533197"/>
              <a:gd name="connsiteX71" fmla="*/ 318213 w 578320"/>
              <a:gd name="connsiteY71" fmla="*/ 127093 h 533197"/>
              <a:gd name="connsiteX72" fmla="*/ 348649 w 578320"/>
              <a:gd name="connsiteY72" fmla="*/ 163010 h 533197"/>
              <a:gd name="connsiteX73" fmla="*/ 397531 w 578320"/>
              <a:gd name="connsiteY73" fmla="*/ 206295 h 533197"/>
              <a:gd name="connsiteX74" fmla="*/ 304379 w 578320"/>
              <a:gd name="connsiteY74" fmla="*/ 220110 h 533197"/>
              <a:gd name="connsiteX75" fmla="*/ 297000 w 578320"/>
              <a:gd name="connsiteY75" fmla="*/ 173141 h 533197"/>
              <a:gd name="connsiteX76" fmla="*/ 300689 w 578320"/>
              <a:gd name="connsiteY76" fmla="*/ 167615 h 533197"/>
              <a:gd name="connsiteX77" fmla="*/ 300689 w 578320"/>
              <a:gd name="connsiteY77" fmla="*/ 164852 h 533197"/>
              <a:gd name="connsiteX78" fmla="*/ 290544 w 578320"/>
              <a:gd name="connsiteY78" fmla="*/ 154722 h 533197"/>
              <a:gd name="connsiteX79" fmla="*/ 287777 w 578320"/>
              <a:gd name="connsiteY79" fmla="*/ 154722 h 533197"/>
              <a:gd name="connsiteX80" fmla="*/ 277632 w 578320"/>
              <a:gd name="connsiteY80" fmla="*/ 164852 h 533197"/>
              <a:gd name="connsiteX81" fmla="*/ 277632 w 578320"/>
              <a:gd name="connsiteY81" fmla="*/ 167615 h 533197"/>
              <a:gd name="connsiteX82" fmla="*/ 281321 w 578320"/>
              <a:gd name="connsiteY82" fmla="*/ 173141 h 533197"/>
              <a:gd name="connsiteX83" fmla="*/ 273943 w 578320"/>
              <a:gd name="connsiteY83" fmla="*/ 221031 h 533197"/>
              <a:gd name="connsiteX84" fmla="*/ 180790 w 578320"/>
              <a:gd name="connsiteY84" fmla="*/ 206295 h 533197"/>
              <a:gd name="connsiteX85" fmla="*/ 228750 w 578320"/>
              <a:gd name="connsiteY85" fmla="*/ 163010 h 533197"/>
              <a:gd name="connsiteX86" fmla="*/ 260108 w 578320"/>
              <a:gd name="connsiteY86" fmla="*/ 127093 h 533197"/>
              <a:gd name="connsiteX87" fmla="*/ 246274 w 578320"/>
              <a:gd name="connsiteY87" fmla="*/ 98543 h 533197"/>
              <a:gd name="connsiteX88" fmla="*/ 230594 w 578320"/>
              <a:gd name="connsiteY88" fmla="*/ 78282 h 533197"/>
              <a:gd name="connsiteX89" fmla="*/ 235206 w 578320"/>
              <a:gd name="connsiteY89" fmla="*/ 63546 h 533197"/>
              <a:gd name="connsiteX90" fmla="*/ 235206 w 578320"/>
              <a:gd name="connsiteY90" fmla="*/ 50653 h 533197"/>
              <a:gd name="connsiteX91" fmla="*/ 288699 w 578320"/>
              <a:gd name="connsiteY91" fmla="*/ 0 h 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578320" h="533197">
                <a:moveTo>
                  <a:pt x="469488" y="312166"/>
                </a:moveTo>
                <a:cubicBezTo>
                  <a:pt x="499002" y="312166"/>
                  <a:pt x="523904" y="335190"/>
                  <a:pt x="523904" y="363740"/>
                </a:cubicBezTo>
                <a:lnTo>
                  <a:pt x="523904" y="376634"/>
                </a:lnTo>
                <a:cubicBezTo>
                  <a:pt x="523904" y="376634"/>
                  <a:pt x="529438" y="381238"/>
                  <a:pt x="527594" y="391369"/>
                </a:cubicBezTo>
                <a:cubicBezTo>
                  <a:pt x="526671" y="404262"/>
                  <a:pt x="512837" y="411630"/>
                  <a:pt x="512837" y="411630"/>
                </a:cubicBezTo>
                <a:cubicBezTo>
                  <a:pt x="512837" y="411630"/>
                  <a:pt x="509147" y="430970"/>
                  <a:pt x="498080" y="440180"/>
                </a:cubicBezTo>
                <a:cubicBezTo>
                  <a:pt x="494391" y="467809"/>
                  <a:pt x="513759" y="470572"/>
                  <a:pt x="529438" y="475176"/>
                </a:cubicBezTo>
                <a:cubicBezTo>
                  <a:pt x="555263" y="483465"/>
                  <a:pt x="578320" y="485307"/>
                  <a:pt x="578320" y="518462"/>
                </a:cubicBezTo>
                <a:cubicBezTo>
                  <a:pt x="578320" y="525829"/>
                  <a:pt x="543273" y="532276"/>
                  <a:pt x="485168" y="533197"/>
                </a:cubicBezTo>
                <a:lnTo>
                  <a:pt x="477789" y="486228"/>
                </a:lnTo>
                <a:lnTo>
                  <a:pt x="481478" y="479781"/>
                </a:lnTo>
                <a:cubicBezTo>
                  <a:pt x="481478" y="478860"/>
                  <a:pt x="481478" y="477939"/>
                  <a:pt x="480556" y="477939"/>
                </a:cubicBezTo>
                <a:lnTo>
                  <a:pt x="471333" y="466888"/>
                </a:lnTo>
                <a:cubicBezTo>
                  <a:pt x="470411" y="465967"/>
                  <a:pt x="468566" y="465967"/>
                  <a:pt x="467644" y="466888"/>
                </a:cubicBezTo>
                <a:lnTo>
                  <a:pt x="458421" y="477939"/>
                </a:lnTo>
                <a:cubicBezTo>
                  <a:pt x="457499" y="477939"/>
                  <a:pt x="457499" y="478860"/>
                  <a:pt x="458421" y="479781"/>
                </a:cubicBezTo>
                <a:lnTo>
                  <a:pt x="462110" y="486228"/>
                </a:lnTo>
                <a:lnTo>
                  <a:pt x="454732" y="533197"/>
                </a:lnTo>
                <a:cubicBezTo>
                  <a:pt x="396627" y="532276"/>
                  <a:pt x="361579" y="525829"/>
                  <a:pt x="361579" y="518462"/>
                </a:cubicBezTo>
                <a:cubicBezTo>
                  <a:pt x="361579" y="485307"/>
                  <a:pt x="384637" y="483465"/>
                  <a:pt x="409539" y="475176"/>
                </a:cubicBezTo>
                <a:cubicBezTo>
                  <a:pt x="425218" y="470572"/>
                  <a:pt x="444586" y="466888"/>
                  <a:pt x="440897" y="440180"/>
                </a:cubicBezTo>
                <a:cubicBezTo>
                  <a:pt x="430752" y="430970"/>
                  <a:pt x="427063" y="411630"/>
                  <a:pt x="427063" y="411630"/>
                </a:cubicBezTo>
                <a:cubicBezTo>
                  <a:pt x="427063" y="411630"/>
                  <a:pt x="413228" y="404262"/>
                  <a:pt x="411383" y="391369"/>
                </a:cubicBezTo>
                <a:cubicBezTo>
                  <a:pt x="410461" y="381238"/>
                  <a:pt x="415995" y="376634"/>
                  <a:pt x="415995" y="376634"/>
                </a:cubicBezTo>
                <a:lnTo>
                  <a:pt x="415995" y="363740"/>
                </a:lnTo>
                <a:cubicBezTo>
                  <a:pt x="415995" y="335190"/>
                  <a:pt x="439975" y="312166"/>
                  <a:pt x="469488" y="312166"/>
                </a:cubicBezTo>
                <a:close/>
                <a:moveTo>
                  <a:pt x="107909" y="312166"/>
                </a:moveTo>
                <a:cubicBezTo>
                  <a:pt x="138345" y="312166"/>
                  <a:pt x="162325" y="335190"/>
                  <a:pt x="162325" y="363740"/>
                </a:cubicBezTo>
                <a:lnTo>
                  <a:pt x="162325" y="376634"/>
                </a:lnTo>
                <a:cubicBezTo>
                  <a:pt x="162325" y="376634"/>
                  <a:pt x="167859" y="381238"/>
                  <a:pt x="166937" y="391369"/>
                </a:cubicBezTo>
                <a:cubicBezTo>
                  <a:pt x="165092" y="404262"/>
                  <a:pt x="151257" y="411630"/>
                  <a:pt x="151257" y="411630"/>
                </a:cubicBezTo>
                <a:cubicBezTo>
                  <a:pt x="151257" y="411630"/>
                  <a:pt x="147568" y="430970"/>
                  <a:pt x="137423" y="440180"/>
                </a:cubicBezTo>
                <a:cubicBezTo>
                  <a:pt x="132811" y="467809"/>
                  <a:pt x="152180" y="470572"/>
                  <a:pt x="167859" y="475176"/>
                </a:cubicBezTo>
                <a:cubicBezTo>
                  <a:pt x="193684" y="483465"/>
                  <a:pt x="216741" y="485307"/>
                  <a:pt x="216741" y="518462"/>
                </a:cubicBezTo>
                <a:cubicBezTo>
                  <a:pt x="216741" y="525829"/>
                  <a:pt x="181693" y="532276"/>
                  <a:pt x="123588" y="533197"/>
                </a:cubicBezTo>
                <a:lnTo>
                  <a:pt x="116210" y="486228"/>
                </a:lnTo>
                <a:lnTo>
                  <a:pt x="119899" y="479781"/>
                </a:lnTo>
                <a:cubicBezTo>
                  <a:pt x="120821" y="478860"/>
                  <a:pt x="119899" y="477939"/>
                  <a:pt x="119899" y="477939"/>
                </a:cubicBezTo>
                <a:lnTo>
                  <a:pt x="109754" y="466888"/>
                </a:lnTo>
                <a:cubicBezTo>
                  <a:pt x="108832" y="465967"/>
                  <a:pt x="107909" y="465967"/>
                  <a:pt x="106987" y="466888"/>
                </a:cubicBezTo>
                <a:lnTo>
                  <a:pt x="96842" y="477939"/>
                </a:lnTo>
                <a:cubicBezTo>
                  <a:pt x="96842" y="477939"/>
                  <a:pt x="95919" y="478860"/>
                  <a:pt x="96842" y="479781"/>
                </a:cubicBezTo>
                <a:lnTo>
                  <a:pt x="100531" y="486228"/>
                </a:lnTo>
                <a:lnTo>
                  <a:pt x="93152" y="533197"/>
                </a:lnTo>
                <a:cubicBezTo>
                  <a:pt x="35047" y="532276"/>
                  <a:pt x="0" y="525829"/>
                  <a:pt x="0" y="518462"/>
                </a:cubicBezTo>
                <a:cubicBezTo>
                  <a:pt x="0" y="485307"/>
                  <a:pt x="23057" y="483465"/>
                  <a:pt x="48882" y="475176"/>
                </a:cubicBezTo>
                <a:cubicBezTo>
                  <a:pt x="64561" y="470572"/>
                  <a:pt x="83929" y="466888"/>
                  <a:pt x="79318" y="440180"/>
                </a:cubicBezTo>
                <a:cubicBezTo>
                  <a:pt x="69173" y="430970"/>
                  <a:pt x="65483" y="411630"/>
                  <a:pt x="65483" y="411630"/>
                </a:cubicBezTo>
                <a:cubicBezTo>
                  <a:pt x="65483" y="411630"/>
                  <a:pt x="51649" y="404262"/>
                  <a:pt x="49804" y="391369"/>
                </a:cubicBezTo>
                <a:cubicBezTo>
                  <a:pt x="48882" y="381238"/>
                  <a:pt x="54416" y="376634"/>
                  <a:pt x="54416" y="376634"/>
                </a:cubicBezTo>
                <a:lnTo>
                  <a:pt x="54416" y="363740"/>
                </a:lnTo>
                <a:cubicBezTo>
                  <a:pt x="54416" y="335190"/>
                  <a:pt x="78396" y="312166"/>
                  <a:pt x="107909" y="312166"/>
                </a:cubicBezTo>
                <a:close/>
                <a:moveTo>
                  <a:pt x="288717" y="237601"/>
                </a:moveTo>
                <a:cubicBezTo>
                  <a:pt x="297024" y="237601"/>
                  <a:pt x="303485" y="244048"/>
                  <a:pt x="303485" y="252338"/>
                </a:cubicBezTo>
                <a:lnTo>
                  <a:pt x="303485" y="331547"/>
                </a:lnTo>
                <a:lnTo>
                  <a:pt x="384708" y="398782"/>
                </a:lnTo>
                <a:cubicBezTo>
                  <a:pt x="390246" y="403387"/>
                  <a:pt x="391169" y="412598"/>
                  <a:pt x="386554" y="419045"/>
                </a:cubicBezTo>
                <a:cubicBezTo>
                  <a:pt x="383785" y="421808"/>
                  <a:pt x="379170" y="423650"/>
                  <a:pt x="375478" y="423650"/>
                </a:cubicBezTo>
                <a:cubicBezTo>
                  <a:pt x="371786" y="423650"/>
                  <a:pt x="369017" y="422729"/>
                  <a:pt x="366248" y="420887"/>
                </a:cubicBezTo>
                <a:lnTo>
                  <a:pt x="288717" y="356415"/>
                </a:lnTo>
                <a:lnTo>
                  <a:pt x="212108" y="420887"/>
                </a:lnTo>
                <a:cubicBezTo>
                  <a:pt x="205647" y="425492"/>
                  <a:pt x="196417" y="424571"/>
                  <a:pt x="191802" y="419045"/>
                </a:cubicBezTo>
                <a:cubicBezTo>
                  <a:pt x="186264" y="412598"/>
                  <a:pt x="187187" y="403387"/>
                  <a:pt x="193648" y="398782"/>
                </a:cubicBezTo>
                <a:lnTo>
                  <a:pt x="274872" y="331547"/>
                </a:lnTo>
                <a:lnTo>
                  <a:pt x="274872" y="252338"/>
                </a:lnTo>
                <a:cubicBezTo>
                  <a:pt x="274872" y="244048"/>
                  <a:pt x="281333" y="237601"/>
                  <a:pt x="288717" y="237601"/>
                </a:cubicBezTo>
                <a:close/>
                <a:moveTo>
                  <a:pt x="288699" y="0"/>
                </a:moveTo>
                <a:cubicBezTo>
                  <a:pt x="318213" y="0"/>
                  <a:pt x="343115" y="22103"/>
                  <a:pt x="343115" y="50653"/>
                </a:cubicBezTo>
                <a:lnTo>
                  <a:pt x="343115" y="63546"/>
                </a:lnTo>
                <a:cubicBezTo>
                  <a:pt x="343115" y="63546"/>
                  <a:pt x="348649" y="68151"/>
                  <a:pt x="346805" y="78282"/>
                </a:cubicBezTo>
                <a:cubicBezTo>
                  <a:pt x="345882" y="92096"/>
                  <a:pt x="332048" y="98543"/>
                  <a:pt x="332048" y="98543"/>
                </a:cubicBezTo>
                <a:cubicBezTo>
                  <a:pt x="332048" y="98543"/>
                  <a:pt x="328358" y="117883"/>
                  <a:pt x="318213" y="127093"/>
                </a:cubicBezTo>
                <a:cubicBezTo>
                  <a:pt x="313602" y="154722"/>
                  <a:pt x="332970" y="157484"/>
                  <a:pt x="348649" y="163010"/>
                </a:cubicBezTo>
                <a:cubicBezTo>
                  <a:pt x="374474" y="171299"/>
                  <a:pt x="397531" y="172220"/>
                  <a:pt x="397531" y="206295"/>
                </a:cubicBezTo>
                <a:cubicBezTo>
                  <a:pt x="397531" y="212742"/>
                  <a:pt x="362484" y="219189"/>
                  <a:pt x="304379" y="220110"/>
                </a:cubicBezTo>
                <a:lnTo>
                  <a:pt x="297000" y="173141"/>
                </a:lnTo>
                <a:lnTo>
                  <a:pt x="300689" y="167615"/>
                </a:lnTo>
                <a:cubicBezTo>
                  <a:pt x="300689" y="166694"/>
                  <a:pt x="300689" y="165773"/>
                  <a:pt x="300689" y="164852"/>
                </a:cubicBezTo>
                <a:lnTo>
                  <a:pt x="290544" y="154722"/>
                </a:lnTo>
                <a:cubicBezTo>
                  <a:pt x="289622" y="153801"/>
                  <a:pt x="287777" y="153801"/>
                  <a:pt x="287777" y="154722"/>
                </a:cubicBezTo>
                <a:lnTo>
                  <a:pt x="277632" y="164852"/>
                </a:lnTo>
                <a:cubicBezTo>
                  <a:pt x="276710" y="165773"/>
                  <a:pt x="276710" y="166694"/>
                  <a:pt x="277632" y="167615"/>
                </a:cubicBezTo>
                <a:lnTo>
                  <a:pt x="281321" y="173141"/>
                </a:lnTo>
                <a:lnTo>
                  <a:pt x="273943" y="221031"/>
                </a:lnTo>
                <a:cubicBezTo>
                  <a:pt x="215838" y="219189"/>
                  <a:pt x="180790" y="212742"/>
                  <a:pt x="180790" y="206295"/>
                </a:cubicBezTo>
                <a:cubicBezTo>
                  <a:pt x="180790" y="172220"/>
                  <a:pt x="203848" y="171299"/>
                  <a:pt x="228750" y="163010"/>
                </a:cubicBezTo>
                <a:cubicBezTo>
                  <a:pt x="244429" y="157484"/>
                  <a:pt x="264720" y="154722"/>
                  <a:pt x="260108" y="127093"/>
                </a:cubicBezTo>
                <a:cubicBezTo>
                  <a:pt x="249963" y="117883"/>
                  <a:pt x="246274" y="98543"/>
                  <a:pt x="246274" y="98543"/>
                </a:cubicBezTo>
                <a:cubicBezTo>
                  <a:pt x="246274" y="98543"/>
                  <a:pt x="232439" y="92096"/>
                  <a:pt x="230594" y="78282"/>
                </a:cubicBezTo>
                <a:cubicBezTo>
                  <a:pt x="229672" y="68151"/>
                  <a:pt x="235206" y="63546"/>
                  <a:pt x="235206" y="63546"/>
                </a:cubicBezTo>
                <a:lnTo>
                  <a:pt x="235206" y="50653"/>
                </a:lnTo>
                <a:cubicBezTo>
                  <a:pt x="235206" y="22103"/>
                  <a:pt x="259186" y="0"/>
                  <a:pt x="2886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0" name="圆角矩形 14"/>
          <p:cNvSpPr/>
          <p:nvPr/>
        </p:nvSpPr>
        <p:spPr>
          <a:xfrm>
            <a:off x="10470708" y="5189884"/>
            <a:ext cx="413078" cy="397094"/>
          </a:xfrm>
          <a:custGeom>
            <a:avLst/>
            <a:gdLst>
              <a:gd name="connsiteX0" fmla="*/ 241391 w 516922"/>
              <a:gd name="connsiteY0" fmla="*/ 466920 h 496921"/>
              <a:gd name="connsiteX1" fmla="*/ 374792 w 516922"/>
              <a:gd name="connsiteY1" fmla="*/ 466920 h 496921"/>
              <a:gd name="connsiteX2" fmla="*/ 394157 w 516922"/>
              <a:gd name="connsiteY2" fmla="*/ 492438 h 496921"/>
              <a:gd name="connsiteX3" fmla="*/ 241391 w 516922"/>
              <a:gd name="connsiteY3" fmla="*/ 492438 h 496921"/>
              <a:gd name="connsiteX4" fmla="*/ 45175 w 516922"/>
              <a:gd name="connsiteY4" fmla="*/ 266910 h 496921"/>
              <a:gd name="connsiteX5" fmla="*/ 178975 w 516922"/>
              <a:gd name="connsiteY5" fmla="*/ 266910 h 496921"/>
              <a:gd name="connsiteX6" fmla="*/ 178975 w 516922"/>
              <a:gd name="connsiteY6" fmla="*/ 312085 h 496921"/>
              <a:gd name="connsiteX7" fmla="*/ 45175 w 516922"/>
              <a:gd name="connsiteY7" fmla="*/ 312085 h 496921"/>
              <a:gd name="connsiteX8" fmla="*/ 45175 w 516922"/>
              <a:gd name="connsiteY8" fmla="*/ 167939 h 496921"/>
              <a:gd name="connsiteX9" fmla="*/ 178975 w 516922"/>
              <a:gd name="connsiteY9" fmla="*/ 167939 h 496921"/>
              <a:gd name="connsiteX10" fmla="*/ 178975 w 516922"/>
              <a:gd name="connsiteY10" fmla="*/ 213114 h 496921"/>
              <a:gd name="connsiteX11" fmla="*/ 45175 w 516922"/>
              <a:gd name="connsiteY11" fmla="*/ 213114 h 496921"/>
              <a:gd name="connsiteX12" fmla="*/ 254150 w 516922"/>
              <a:gd name="connsiteY12" fmla="*/ 92418 h 496921"/>
              <a:gd name="connsiteX13" fmla="*/ 497537 w 516922"/>
              <a:gd name="connsiteY13" fmla="*/ 92418 h 496921"/>
              <a:gd name="connsiteX14" fmla="*/ 516922 w 516922"/>
              <a:gd name="connsiteY14" fmla="*/ 111788 h 496921"/>
              <a:gd name="connsiteX15" fmla="*/ 516922 w 516922"/>
              <a:gd name="connsiteY15" fmla="*/ 402340 h 496921"/>
              <a:gd name="connsiteX16" fmla="*/ 497537 w 516922"/>
              <a:gd name="connsiteY16" fmla="*/ 421710 h 496921"/>
              <a:gd name="connsiteX17" fmla="*/ 359690 w 516922"/>
              <a:gd name="connsiteY17" fmla="*/ 421710 h 496921"/>
              <a:gd name="connsiteX18" fmla="*/ 359690 w 516922"/>
              <a:gd name="connsiteY18" fmla="*/ 458298 h 496921"/>
              <a:gd name="connsiteX19" fmla="*/ 254150 w 516922"/>
              <a:gd name="connsiteY19" fmla="*/ 458298 h 496921"/>
              <a:gd name="connsiteX20" fmla="*/ 254150 w 516922"/>
              <a:gd name="connsiteY20" fmla="*/ 382970 h 496921"/>
              <a:gd name="connsiteX21" fmla="*/ 478152 w 516922"/>
              <a:gd name="connsiteY21" fmla="*/ 382970 h 496921"/>
              <a:gd name="connsiteX22" fmla="*/ 478152 w 516922"/>
              <a:gd name="connsiteY22" fmla="*/ 131158 h 496921"/>
              <a:gd name="connsiteX23" fmla="*/ 254150 w 516922"/>
              <a:gd name="connsiteY23" fmla="*/ 131158 h 496921"/>
              <a:gd name="connsiteX24" fmla="*/ 45175 w 516922"/>
              <a:gd name="connsiteY24" fmla="*/ 75176 h 496921"/>
              <a:gd name="connsiteX25" fmla="*/ 178975 w 516922"/>
              <a:gd name="connsiteY25" fmla="*/ 75176 h 496921"/>
              <a:gd name="connsiteX26" fmla="*/ 178975 w 516922"/>
              <a:gd name="connsiteY26" fmla="*/ 120351 h 496921"/>
              <a:gd name="connsiteX27" fmla="*/ 45175 w 516922"/>
              <a:gd name="connsiteY27" fmla="*/ 120351 h 496921"/>
              <a:gd name="connsiteX28" fmla="*/ 28019 w 516922"/>
              <a:gd name="connsiteY28" fmla="*/ 27965 h 496921"/>
              <a:gd name="connsiteX29" fmla="*/ 28019 w 516922"/>
              <a:gd name="connsiteY29" fmla="*/ 466805 h 496921"/>
              <a:gd name="connsiteX30" fmla="*/ 196130 w 516922"/>
              <a:gd name="connsiteY30" fmla="*/ 466805 h 496921"/>
              <a:gd name="connsiteX31" fmla="*/ 196130 w 516922"/>
              <a:gd name="connsiteY31" fmla="*/ 27965 h 496921"/>
              <a:gd name="connsiteX32" fmla="*/ 28019 w 516922"/>
              <a:gd name="connsiteY32" fmla="*/ 0 h 496921"/>
              <a:gd name="connsiteX33" fmla="*/ 196130 w 516922"/>
              <a:gd name="connsiteY33" fmla="*/ 0 h 496921"/>
              <a:gd name="connsiteX34" fmla="*/ 224149 w 516922"/>
              <a:gd name="connsiteY34" fmla="*/ 27965 h 496921"/>
              <a:gd name="connsiteX35" fmla="*/ 224149 w 516922"/>
              <a:gd name="connsiteY35" fmla="*/ 466805 h 496921"/>
              <a:gd name="connsiteX36" fmla="*/ 196130 w 516922"/>
              <a:gd name="connsiteY36" fmla="*/ 496921 h 496921"/>
              <a:gd name="connsiteX37" fmla="*/ 28019 w 516922"/>
              <a:gd name="connsiteY37" fmla="*/ 496921 h 496921"/>
              <a:gd name="connsiteX38" fmla="*/ 0 w 516922"/>
              <a:gd name="connsiteY38" fmla="*/ 466805 h 496921"/>
              <a:gd name="connsiteX39" fmla="*/ 0 w 516922"/>
              <a:gd name="connsiteY39" fmla="*/ 27965 h 496921"/>
              <a:gd name="connsiteX40" fmla="*/ 28019 w 516922"/>
              <a:gd name="connsiteY40" fmla="*/ 0 h 49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6922" h="496921">
                <a:moveTo>
                  <a:pt x="241391" y="466920"/>
                </a:moveTo>
                <a:lnTo>
                  <a:pt x="374792" y="466920"/>
                </a:lnTo>
                <a:lnTo>
                  <a:pt x="394157" y="492438"/>
                </a:lnTo>
                <a:lnTo>
                  <a:pt x="241391" y="492438"/>
                </a:lnTo>
                <a:close/>
                <a:moveTo>
                  <a:pt x="45175" y="266910"/>
                </a:moveTo>
                <a:lnTo>
                  <a:pt x="178975" y="266910"/>
                </a:lnTo>
                <a:lnTo>
                  <a:pt x="178975" y="312085"/>
                </a:lnTo>
                <a:lnTo>
                  <a:pt x="45175" y="312085"/>
                </a:lnTo>
                <a:close/>
                <a:moveTo>
                  <a:pt x="45175" y="167939"/>
                </a:moveTo>
                <a:lnTo>
                  <a:pt x="178975" y="167939"/>
                </a:lnTo>
                <a:lnTo>
                  <a:pt x="178975" y="213114"/>
                </a:lnTo>
                <a:lnTo>
                  <a:pt x="45175" y="213114"/>
                </a:lnTo>
                <a:close/>
                <a:moveTo>
                  <a:pt x="254150" y="92418"/>
                </a:moveTo>
                <a:lnTo>
                  <a:pt x="497537" y="92418"/>
                </a:lnTo>
                <a:cubicBezTo>
                  <a:pt x="508307" y="92418"/>
                  <a:pt x="516922" y="101027"/>
                  <a:pt x="516922" y="111788"/>
                </a:cubicBezTo>
                <a:lnTo>
                  <a:pt x="516922" y="402340"/>
                </a:lnTo>
                <a:cubicBezTo>
                  <a:pt x="516922" y="413101"/>
                  <a:pt x="508307" y="421710"/>
                  <a:pt x="497537" y="421710"/>
                </a:cubicBezTo>
                <a:lnTo>
                  <a:pt x="359690" y="421710"/>
                </a:lnTo>
                <a:lnTo>
                  <a:pt x="359690" y="458298"/>
                </a:lnTo>
                <a:lnTo>
                  <a:pt x="254150" y="458298"/>
                </a:lnTo>
                <a:lnTo>
                  <a:pt x="254150" y="382970"/>
                </a:lnTo>
                <a:lnTo>
                  <a:pt x="478152" y="382970"/>
                </a:lnTo>
                <a:lnTo>
                  <a:pt x="478152" y="131158"/>
                </a:lnTo>
                <a:lnTo>
                  <a:pt x="254150" y="131158"/>
                </a:lnTo>
                <a:close/>
                <a:moveTo>
                  <a:pt x="45175" y="75176"/>
                </a:moveTo>
                <a:lnTo>
                  <a:pt x="178975" y="75176"/>
                </a:lnTo>
                <a:lnTo>
                  <a:pt x="178975" y="120351"/>
                </a:lnTo>
                <a:lnTo>
                  <a:pt x="45175" y="120351"/>
                </a:lnTo>
                <a:close/>
                <a:moveTo>
                  <a:pt x="28019" y="27965"/>
                </a:moveTo>
                <a:lnTo>
                  <a:pt x="28019" y="466805"/>
                </a:lnTo>
                <a:lnTo>
                  <a:pt x="196130" y="466805"/>
                </a:lnTo>
                <a:lnTo>
                  <a:pt x="196130" y="27965"/>
                </a:lnTo>
                <a:close/>
                <a:moveTo>
                  <a:pt x="28019" y="0"/>
                </a:moveTo>
                <a:lnTo>
                  <a:pt x="196130" y="0"/>
                </a:lnTo>
                <a:cubicBezTo>
                  <a:pt x="211217" y="0"/>
                  <a:pt x="224149" y="12907"/>
                  <a:pt x="224149" y="27965"/>
                </a:cubicBezTo>
                <a:lnTo>
                  <a:pt x="224149" y="466805"/>
                </a:lnTo>
                <a:cubicBezTo>
                  <a:pt x="224149" y="484014"/>
                  <a:pt x="211217" y="496921"/>
                  <a:pt x="196130" y="496921"/>
                </a:cubicBezTo>
                <a:lnTo>
                  <a:pt x="28019" y="496921"/>
                </a:lnTo>
                <a:cubicBezTo>
                  <a:pt x="12932" y="496921"/>
                  <a:pt x="0" y="484014"/>
                  <a:pt x="0" y="466805"/>
                </a:cubicBezTo>
                <a:lnTo>
                  <a:pt x="0" y="27965"/>
                </a:lnTo>
                <a:cubicBezTo>
                  <a:pt x="0" y="12907"/>
                  <a:pt x="12932" y="0"/>
                  <a:pt x="280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054B82D8-F212-4710-91D1-B9F4DC5C2E6F}"/>
              </a:ext>
            </a:extLst>
          </p:cNvPr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F6FA09F2-A5C1-4590-8DC0-00A57E60662F}"/>
              </a:ext>
            </a:extLst>
          </p:cNvPr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7AD9606-6830-46D6-89EC-11D1CCE27E6E}"/>
              </a:ext>
            </a:extLst>
          </p:cNvPr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02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37C3E0D-D208-48C6-9AAF-8815482920B7}"/>
              </a:ext>
            </a:extLst>
          </p:cNvPr>
          <p:cNvGrpSpPr/>
          <p:nvPr/>
        </p:nvGrpSpPr>
        <p:grpSpPr>
          <a:xfrm>
            <a:off x="1473289" y="371367"/>
            <a:ext cx="4260761" cy="787907"/>
            <a:chOff x="7318011" y="1456480"/>
            <a:chExt cx="4260761" cy="787907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437E39C-56D2-4D60-AFD7-F100936CD656}"/>
                </a:ext>
              </a:extLst>
            </p:cNvPr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获取成绩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B5A433F-5074-44B5-B494-0235D49F7E48}"/>
                </a:ext>
              </a:extLst>
            </p:cNvPr>
            <p:cNvSpPr txBox="1"/>
            <p:nvPr/>
          </p:nvSpPr>
          <p:spPr>
            <a:xfrm>
              <a:off x="7318011" y="1984059"/>
              <a:ext cx="4260761" cy="2603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D6D07BD-2B84-444C-8874-A3CCC8280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55" y="1710267"/>
            <a:ext cx="11180989" cy="4513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E8441A-C51D-4DCB-93F9-D7B25DA99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359" y="2315042"/>
            <a:ext cx="6574555" cy="12589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BCC73C-9C6E-4754-A026-B93EBCAE8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5423" y="5060679"/>
            <a:ext cx="6747197" cy="14259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E90980-BD13-443E-A1EC-BB74F970A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10" y="3840212"/>
            <a:ext cx="10695227" cy="85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0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925029" y="3285150"/>
            <a:ext cx="2501951" cy="36061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7E8258E6-463B-4A49-8DCA-DB5A111D1ED1}"/>
              </a:ext>
            </a:extLst>
          </p:cNvPr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D6FDA06A-D64C-4017-88EB-2564745D3FF1}"/>
              </a:ext>
            </a:extLst>
          </p:cNvPr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021A4E1-E568-4A09-AEA4-E5F99E26365F}"/>
              </a:ext>
            </a:extLst>
          </p:cNvPr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BB8DDD4-B5F3-460C-8C02-05D0FD52B85E}"/>
              </a:ext>
            </a:extLst>
          </p:cNvPr>
          <p:cNvGrpSpPr/>
          <p:nvPr/>
        </p:nvGrpSpPr>
        <p:grpSpPr>
          <a:xfrm>
            <a:off x="1473289" y="371367"/>
            <a:ext cx="4260761" cy="787907"/>
            <a:chOff x="7318011" y="1456480"/>
            <a:chExt cx="4260761" cy="787907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693F382-5DD9-429B-8C44-AB4ABB001C31}"/>
                </a:ext>
              </a:extLst>
            </p:cNvPr>
            <p:cNvSpPr txBox="1"/>
            <p:nvPr/>
          </p:nvSpPr>
          <p:spPr>
            <a:xfrm>
              <a:off x="7318011" y="1456480"/>
              <a:ext cx="30572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为什么不爬课表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3489699A-27CC-4ED6-9B32-6F198E56DCE4}"/>
                </a:ext>
              </a:extLst>
            </p:cNvPr>
            <p:cNvSpPr txBox="1"/>
            <p:nvPr/>
          </p:nvSpPr>
          <p:spPr>
            <a:xfrm>
              <a:off x="7318011" y="1984059"/>
              <a:ext cx="4260761" cy="2603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D58A225-6492-467E-9CEB-DCF5DCAEC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448" y="2347497"/>
            <a:ext cx="4735230" cy="2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1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D64904-1AB4-46E1-9C34-E228E3E22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242"/>
            <a:ext cx="12186242" cy="686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36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4C4776-6C30-4393-95BB-71F320F27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764" y="-44725"/>
            <a:ext cx="12297848" cy="690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36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10B510-98AF-4F08-9686-1EC7C0B5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96" y="0"/>
            <a:ext cx="1220459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6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8E36296-D11E-4710-8141-DE27651B8870}"/>
              </a:ext>
            </a:extLst>
          </p:cNvPr>
          <p:cNvSpPr/>
          <p:nvPr/>
        </p:nvSpPr>
        <p:spPr>
          <a:xfrm>
            <a:off x="4401855" y="1506180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谢谢观赏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D5B5DE-0A44-460F-BC67-EA1905D94E32}"/>
              </a:ext>
            </a:extLst>
          </p:cNvPr>
          <p:cNvSpPr/>
          <p:nvPr/>
        </p:nvSpPr>
        <p:spPr>
          <a:xfrm>
            <a:off x="4671159" y="3429000"/>
            <a:ext cx="2416046" cy="224676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制作人</a:t>
            </a:r>
            <a:endParaRPr lang="en-US" altLang="zh-CN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endParaRPr lang="en-US" altLang="zh-CN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zh-CN" alt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李洵枫 唐品 张泽宇</a:t>
            </a:r>
            <a:endParaRPr lang="en-US" altLang="zh-CN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endParaRPr lang="en-US" altLang="zh-CN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zh-CN" alt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代码行数</a:t>
            </a:r>
            <a:r>
              <a:rPr lang="en-US" altLang="zh-CN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3385</a:t>
            </a:r>
          </a:p>
          <a:p>
            <a:pPr algn="ctr"/>
            <a:endParaRPr lang="en-US" altLang="zh-CN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zh-CN" alt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历时</a:t>
            </a:r>
            <a:r>
              <a:rPr lang="en-US" altLang="zh-CN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</a:t>
            </a:r>
            <a:r>
              <a:rPr lang="zh-CN" alt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个月</a:t>
            </a:r>
          </a:p>
        </p:txBody>
      </p:sp>
    </p:spTree>
    <p:extLst>
      <p:ext uri="{BB962C8B-B14F-4D97-AF65-F5344CB8AC3E}">
        <p14:creationId xmlns:p14="http://schemas.microsoft.com/office/powerpoint/2010/main" val="378469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 pattern="rectang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688C57-7E10-4C7C-BCA2-433E6F43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88B11F3-FE84-4AAB-BE5C-750092D53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504" y="1940421"/>
            <a:ext cx="2447627" cy="4351338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E61A7E4-3A0F-45C9-8685-3E0E3328924D}"/>
              </a:ext>
            </a:extLst>
          </p:cNvPr>
          <p:cNvSpPr/>
          <p:nvPr/>
        </p:nvSpPr>
        <p:spPr>
          <a:xfrm>
            <a:off x="3233678" y="566241"/>
            <a:ext cx="5724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论课程系统重要性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BB5A29-9B26-4D54-8358-DBE0722CDD9F}"/>
              </a:ext>
            </a:extLst>
          </p:cNvPr>
          <p:cNvSpPr txBox="1"/>
          <p:nvPr/>
        </p:nvSpPr>
        <p:spPr>
          <a:xfrm>
            <a:off x="1107440" y="1940421"/>
            <a:ext cx="8432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你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能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记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住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你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所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有、的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课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吗</a:t>
            </a:r>
          </a:p>
        </p:txBody>
      </p:sp>
      <p:pic>
        <p:nvPicPr>
          <p:cNvPr id="9" name="图片 8" descr="图片包含 墙壁, 人员, 室内, 男士&#10;&#10;已生成极高可信度的说明">
            <a:extLst>
              <a:ext uri="{FF2B5EF4-FFF2-40B4-BE49-F238E27FC236}">
                <a16:creationId xmlns:a16="http://schemas.microsoft.com/office/drawing/2014/main" id="{6582CE30-87E3-4B27-B758-A939C2D96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8200" y="4802743"/>
            <a:ext cx="843280" cy="124015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FE9833F-0E0F-4A00-B440-55CF6E1464E3}"/>
              </a:ext>
            </a:extLst>
          </p:cNvPr>
          <p:cNvSpPr txBox="1"/>
          <p:nvPr/>
        </p:nvSpPr>
        <p:spPr>
          <a:xfrm>
            <a:off x="6680200" y="1940421"/>
            <a:ext cx="4775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就算记得住课你？</a:t>
            </a:r>
          </a:p>
        </p:txBody>
      </p:sp>
      <p:pic>
        <p:nvPicPr>
          <p:cNvPr id="13" name="图片 12" descr="图片包含 人员, 男士, 戴着, 天空&#10;&#10;已生成极高可信度的说明">
            <a:extLst>
              <a:ext uri="{FF2B5EF4-FFF2-40B4-BE49-F238E27FC236}">
                <a16:creationId xmlns:a16="http://schemas.microsoft.com/office/drawing/2014/main" id="{0587DDC8-6DBD-461E-A1B0-BCF705E2CC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02120" y="4201962"/>
            <a:ext cx="660400" cy="163996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79EC3FD-82CA-4CBD-A2EE-FE02A33D42BE}"/>
              </a:ext>
            </a:extLst>
          </p:cNvPr>
          <p:cNvSpPr txBox="1"/>
          <p:nvPr/>
        </p:nvSpPr>
        <p:spPr>
          <a:xfrm>
            <a:off x="7839977" y="6258612"/>
            <a:ext cx="1078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hlinkClick r:id="rId7" tooltip="https://creativecommons.org/licenses/by-nc-sa/3.0/"/>
              </a:rPr>
              <a:t>A</a:t>
            </a:r>
            <a:endParaRPr lang="zh-CN" altLang="en-US" sz="900" dirty="0"/>
          </a:p>
        </p:txBody>
      </p:sp>
      <p:pic>
        <p:nvPicPr>
          <p:cNvPr id="16" name="图片 15" descr="图片包含 天空, 户外, 建筑物, 道路&#10;&#10;已生成极高可信度的说明">
            <a:extLst>
              <a:ext uri="{FF2B5EF4-FFF2-40B4-BE49-F238E27FC236}">
                <a16:creationId xmlns:a16="http://schemas.microsoft.com/office/drawing/2014/main" id="{E00769DF-8CC2-4335-81C6-C68569D8E9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870" y="1724074"/>
            <a:ext cx="2906437" cy="1584008"/>
          </a:xfrm>
          <a:prstGeom prst="rect">
            <a:avLst/>
          </a:prstGeom>
        </p:spPr>
      </p:pic>
      <p:pic>
        <p:nvPicPr>
          <p:cNvPr id="18" name="图片 17" descr="图片包含 天空, 户外, 建筑物, 草&#10;&#10;已生成极高可信度的说明">
            <a:extLst>
              <a:ext uri="{FF2B5EF4-FFF2-40B4-BE49-F238E27FC236}">
                <a16:creationId xmlns:a16="http://schemas.microsoft.com/office/drawing/2014/main" id="{A78C2932-F22B-46F7-99ED-97358E0923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869" y="3371582"/>
            <a:ext cx="2906437" cy="1690688"/>
          </a:xfrm>
          <a:prstGeom prst="rect">
            <a:avLst/>
          </a:prstGeom>
        </p:spPr>
      </p:pic>
      <p:pic>
        <p:nvPicPr>
          <p:cNvPr id="22" name="图片 21" descr="图片包含 天空, 户外, 建筑物, 时钟&#10;&#10;已生成极高可信度的说明">
            <a:extLst>
              <a:ext uri="{FF2B5EF4-FFF2-40B4-BE49-F238E27FC236}">
                <a16:creationId xmlns:a16="http://schemas.microsoft.com/office/drawing/2014/main" id="{C27D195B-455C-40D4-AE80-9F1870118C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869" y="5062270"/>
            <a:ext cx="2990426" cy="158400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8D3D93F-473E-4E49-976D-D4BF8B481D87}"/>
              </a:ext>
            </a:extLst>
          </p:cNvPr>
          <p:cNvSpPr txBox="1"/>
          <p:nvPr/>
        </p:nvSpPr>
        <p:spPr>
          <a:xfrm>
            <a:off x="7135030" y="1876920"/>
            <a:ext cx="335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知道每一个教室吗</a:t>
            </a:r>
          </a:p>
        </p:txBody>
      </p:sp>
    </p:spTree>
    <p:extLst>
      <p:ext uri="{BB962C8B-B14F-4D97-AF65-F5344CB8AC3E}">
        <p14:creationId xmlns:p14="http://schemas.microsoft.com/office/powerpoint/2010/main" val="3998447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028DCF-9167-493E-A05A-83CEAD3F9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2324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开发日志</a:t>
            </a:r>
            <a:br>
              <a:rPr lang="zh-CN" alt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86E8EE-B344-4748-878A-9E207ED97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7887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5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月</a:t>
            </a:r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22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日到</a:t>
            </a:r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5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月</a:t>
            </a:r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29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日</a:t>
            </a:r>
          </a:p>
          <a:p>
            <a:pPr algn="ctr">
              <a:lnSpc>
                <a:spcPct val="100000"/>
              </a:lnSpc>
            </a:pP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从</a:t>
            </a:r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开始学安卓，不停看书</a:t>
            </a:r>
          </a:p>
          <a:p>
            <a:pPr algn="ctr">
              <a:lnSpc>
                <a:spcPct val="100000"/>
              </a:lnSpc>
            </a:pP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装安卓环境</a:t>
            </a:r>
            <a:endParaRPr lang="en-US" altLang="zh-C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>
              <a:lnSpc>
                <a:spcPct val="100000"/>
              </a:lnSpc>
            </a:pPr>
            <a:endParaRPr lang="zh-CN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5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月</a:t>
            </a:r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30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日</a:t>
            </a:r>
          </a:p>
          <a:p>
            <a:pPr algn="ctr">
              <a:lnSpc>
                <a:spcPct val="100000"/>
              </a:lnSpc>
            </a:pP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终于安装好环境，继续学习安卓</a:t>
            </a:r>
            <a:endParaRPr lang="en-US" altLang="zh-C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>
              <a:lnSpc>
                <a:spcPct val="100000"/>
              </a:lnSpc>
            </a:pPr>
            <a:endParaRPr lang="zh-CN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6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月</a:t>
            </a:r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日到</a:t>
            </a:r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6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月</a:t>
            </a:r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日</a:t>
            </a:r>
          </a:p>
          <a:p>
            <a:pPr algn="ctr">
              <a:lnSpc>
                <a:spcPct val="100000"/>
              </a:lnSpc>
            </a:pP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开始写程序，从实现基本的制作面页到面页跳转</a:t>
            </a:r>
          </a:p>
        </p:txBody>
      </p:sp>
    </p:spTree>
    <p:extLst>
      <p:ext uri="{BB962C8B-B14F-4D97-AF65-F5344CB8AC3E}">
        <p14:creationId xmlns:p14="http://schemas.microsoft.com/office/powerpoint/2010/main" val="189625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F8EEAD-03B1-44F7-8E96-FFD374CF4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开发日志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AEDB91-88B5-48FA-B0FA-CE5A442D2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6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月</a:t>
            </a:r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4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日</a:t>
            </a:r>
          </a:p>
          <a:p>
            <a:pPr algn="ctr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从网上找到一篇为面页布局的文章，学习并致用。实现画出来了一张简易课表</a:t>
            </a:r>
            <a:endParaRPr lang="en-US" altLang="zh-C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6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月</a:t>
            </a:r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5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日</a:t>
            </a:r>
          </a:p>
          <a:p>
            <a:pPr algn="ctr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发现上一天学习的布局不适用与接下来的功能。重新改动布局，换成一个自己自主研发的布局，并初步写好最重要的</a:t>
            </a:r>
            <a:r>
              <a:rPr lang="en-US" altLang="zh-CN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setclass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方法，运用了</a:t>
            </a:r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activity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之间数据传递。</a:t>
            </a:r>
          </a:p>
          <a:p>
            <a:pPr algn="ctr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还需要完成</a:t>
            </a:r>
          </a:p>
          <a:p>
            <a:pPr algn="ctr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进一步改进</a:t>
            </a:r>
            <a:r>
              <a:rPr lang="en-US" altLang="zh-CN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setclass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，以适用后期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75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7BF659-E7DD-42E2-B74A-F35471E25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开发日志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6A2A52-A050-4588-A108-AD20A7796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6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月</a:t>
            </a:r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6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日</a:t>
            </a:r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--6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月</a:t>
            </a:r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7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日</a:t>
            </a:r>
          </a:p>
          <a:p>
            <a:pPr algn="ctr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完成了</a:t>
            </a:r>
            <a:endParaRPr lang="en-US" altLang="zh-C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altLang="zh-CN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setclass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升级版。成功把手动输入换成了集合输入。二维数组的引入是重大突破。</a:t>
            </a:r>
          </a:p>
          <a:p>
            <a:pPr algn="ctr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还需要完成</a:t>
            </a:r>
          </a:p>
          <a:p>
            <a:pPr algn="ctr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课程添加</a:t>
            </a:r>
          </a:p>
          <a:p>
            <a:pPr algn="ctr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课程删除</a:t>
            </a:r>
          </a:p>
          <a:p>
            <a:pPr algn="ctr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碎片显示</a:t>
            </a:r>
          </a:p>
          <a:p>
            <a:pPr algn="ctr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一些</a:t>
            </a:r>
            <a:r>
              <a:rPr lang="en-US" altLang="zh-CN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setclass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的局限性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165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360EE1-CA9D-4E52-AB4E-7EFF02C5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开发日志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C9DBE9-1528-4259-AA1D-78B7CDE43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6.8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日</a:t>
            </a:r>
          </a:p>
          <a:p>
            <a:pPr algn="ctr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完成了</a:t>
            </a:r>
            <a:endParaRPr lang="en-US" altLang="zh-C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找到重置面页方法进而改善了课程添加与完成了课程的删除</a:t>
            </a:r>
          </a:p>
          <a:p>
            <a:pPr algn="ctr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还需要完成</a:t>
            </a:r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</a:t>
            </a:r>
          </a:p>
          <a:p>
            <a:pPr algn="ctr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碎片显示详细课程，</a:t>
            </a:r>
          </a:p>
          <a:p>
            <a:pPr algn="ctr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一些异常处理，</a:t>
            </a:r>
          </a:p>
          <a:p>
            <a:pPr algn="ctr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刷新界面后按钮失效问题</a:t>
            </a:r>
          </a:p>
          <a:p>
            <a:pPr algn="ctr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建立数据库用于文件输入输出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304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65F71-E18A-46E5-A8BD-F515F80EE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开发日志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19CB5F-E415-445D-801C-796E96B64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6.9</a:t>
            </a:r>
          </a:p>
          <a:p>
            <a:pPr algn="ctr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完成了</a:t>
            </a:r>
            <a:endParaRPr lang="en-US" altLang="zh-C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添加与删除课程的一下致命</a:t>
            </a:r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bug</a:t>
            </a:r>
          </a:p>
          <a:p>
            <a:pPr algn="ctr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按钮失效已解决</a:t>
            </a:r>
          </a:p>
          <a:p>
            <a:pPr algn="ctr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还需要完成</a:t>
            </a:r>
          </a:p>
          <a:p>
            <a:pPr algn="ctr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碎片显示</a:t>
            </a:r>
          </a:p>
          <a:p>
            <a:pPr algn="ctr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文件输出与输入</a:t>
            </a:r>
          </a:p>
        </p:txBody>
      </p:sp>
    </p:spTree>
    <p:extLst>
      <p:ext uri="{BB962C8B-B14F-4D97-AF65-F5344CB8AC3E}">
        <p14:creationId xmlns:p14="http://schemas.microsoft.com/office/powerpoint/2010/main" val="73831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15A17-690B-404C-B4B3-14078EF96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开发日志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B54B37-62CA-4967-BC8B-2230F1FEF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6.10</a:t>
            </a:r>
          </a:p>
          <a:p>
            <a:pPr algn="ctr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完成了</a:t>
            </a:r>
            <a:endParaRPr lang="en-US" altLang="zh-C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使用文件写入与读取从而替换代码写入</a:t>
            </a:r>
            <a:endParaRPr lang="en-US" altLang="zh-C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还需完成</a:t>
            </a:r>
          </a:p>
          <a:p>
            <a:pPr algn="ctr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初始化文件</a:t>
            </a:r>
          </a:p>
          <a:p>
            <a:pPr algn="ctr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碎片显示</a:t>
            </a:r>
          </a:p>
          <a:p>
            <a:pPr algn="ctr"/>
            <a:endParaRPr lang="zh-CN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6.11</a:t>
            </a:r>
          </a:p>
          <a:p>
            <a:pPr algn="ctr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完成了初始化文件</a:t>
            </a:r>
          </a:p>
          <a:p>
            <a:pPr algn="ctr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放弃碎片</a:t>
            </a:r>
          </a:p>
        </p:txBody>
      </p:sp>
    </p:spTree>
    <p:extLst>
      <p:ext uri="{BB962C8B-B14F-4D97-AF65-F5344CB8AC3E}">
        <p14:creationId xmlns:p14="http://schemas.microsoft.com/office/powerpoint/2010/main" val="245726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菱形 20">
            <a:extLst>
              <a:ext uri="{FF2B5EF4-FFF2-40B4-BE49-F238E27FC236}">
                <a16:creationId xmlns:a16="http://schemas.microsoft.com/office/drawing/2014/main" id="{05A2D0FE-2D99-4784-A9F3-EE98E4314D60}"/>
              </a:ext>
            </a:extLst>
          </p:cNvPr>
          <p:cNvSpPr/>
          <p:nvPr/>
        </p:nvSpPr>
        <p:spPr>
          <a:xfrm>
            <a:off x="2870200" y="203200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D99C446-CD67-4B11-99FB-7784DDEC3C03}"/>
              </a:ext>
            </a:extLst>
          </p:cNvPr>
          <p:cNvSpPr/>
          <p:nvPr/>
        </p:nvSpPr>
        <p:spPr>
          <a:xfrm>
            <a:off x="0" y="0"/>
            <a:ext cx="12192000" cy="36838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 dpi="0" rotWithShape="1">
            <a:blip r:embed="rId3"/>
            <a:srcRect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DC422CE3-C057-4955-BC7E-22A351A9F6BE}"/>
              </a:ext>
            </a:extLst>
          </p:cNvPr>
          <p:cNvSpPr/>
          <p:nvPr/>
        </p:nvSpPr>
        <p:spPr>
          <a:xfrm>
            <a:off x="0" y="0"/>
            <a:ext cx="12192000" cy="36838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A076802-9DD5-4D33-BC27-0A7D68935343}"/>
              </a:ext>
            </a:extLst>
          </p:cNvPr>
          <p:cNvSpPr/>
          <p:nvPr/>
        </p:nvSpPr>
        <p:spPr>
          <a:xfrm>
            <a:off x="3431485" y="1679631"/>
            <a:ext cx="5219700" cy="2000250"/>
          </a:xfrm>
          <a:custGeom>
            <a:avLst/>
            <a:gdLst>
              <a:gd name="connsiteX0" fmla="*/ 0 w 5219700"/>
              <a:gd name="connsiteY0" fmla="*/ 0 h 2000250"/>
              <a:gd name="connsiteX1" fmla="*/ 5219700 w 5219700"/>
              <a:gd name="connsiteY1" fmla="*/ 0 h 2000250"/>
              <a:gd name="connsiteX2" fmla="*/ 5219700 w 5219700"/>
              <a:gd name="connsiteY2" fmla="*/ 2000250 h 2000250"/>
              <a:gd name="connsiteX3" fmla="*/ 5153930 w 5219700"/>
              <a:gd name="connsiteY3" fmla="*/ 2000250 h 2000250"/>
              <a:gd name="connsiteX4" fmla="*/ 5153930 w 5219700"/>
              <a:gd name="connsiteY4" fmla="*/ 65770 h 2000250"/>
              <a:gd name="connsiteX5" fmla="*/ 65770 w 5219700"/>
              <a:gd name="connsiteY5" fmla="*/ 65770 h 2000250"/>
              <a:gd name="connsiteX6" fmla="*/ 65770 w 5219700"/>
              <a:gd name="connsiteY6" fmla="*/ 2000250 h 2000250"/>
              <a:gd name="connsiteX7" fmla="*/ 0 w 5219700"/>
              <a:gd name="connsiteY7" fmla="*/ 2000250 h 2000250"/>
              <a:gd name="connsiteX8" fmla="*/ 0 w 5219700"/>
              <a:gd name="connsiteY8" fmla="*/ 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9700" h="2000250">
                <a:moveTo>
                  <a:pt x="0" y="0"/>
                </a:moveTo>
                <a:lnTo>
                  <a:pt x="5219700" y="0"/>
                </a:lnTo>
                <a:lnTo>
                  <a:pt x="5219700" y="2000250"/>
                </a:lnTo>
                <a:lnTo>
                  <a:pt x="5153930" y="2000250"/>
                </a:lnTo>
                <a:lnTo>
                  <a:pt x="5153930" y="65770"/>
                </a:lnTo>
                <a:lnTo>
                  <a:pt x="65770" y="65770"/>
                </a:lnTo>
                <a:lnTo>
                  <a:pt x="65770" y="2000250"/>
                </a:lnTo>
                <a:lnTo>
                  <a:pt x="0" y="2000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C09ED340-9056-4304-AC59-7E9549A3FFB4}"/>
              </a:ext>
            </a:extLst>
          </p:cNvPr>
          <p:cNvSpPr/>
          <p:nvPr/>
        </p:nvSpPr>
        <p:spPr>
          <a:xfrm>
            <a:off x="3431485" y="3679881"/>
            <a:ext cx="5219700" cy="1339275"/>
          </a:xfrm>
          <a:custGeom>
            <a:avLst/>
            <a:gdLst>
              <a:gd name="connsiteX0" fmla="*/ 0 w 5219700"/>
              <a:gd name="connsiteY0" fmla="*/ 900843 h 1339275"/>
              <a:gd name="connsiteX1" fmla="*/ 65770 w 5219700"/>
              <a:gd name="connsiteY1" fmla="*/ 900843 h 1339275"/>
              <a:gd name="connsiteX2" fmla="*/ 65770 w 5219700"/>
              <a:gd name="connsiteY2" fmla="*/ 1273505 h 1339275"/>
              <a:gd name="connsiteX3" fmla="*/ 5153930 w 5219700"/>
              <a:gd name="connsiteY3" fmla="*/ 1273505 h 1339275"/>
              <a:gd name="connsiteX4" fmla="*/ 5153930 w 5219700"/>
              <a:gd name="connsiteY4" fmla="*/ 900843 h 1339275"/>
              <a:gd name="connsiteX5" fmla="*/ 5219700 w 5219700"/>
              <a:gd name="connsiteY5" fmla="*/ 900843 h 1339275"/>
              <a:gd name="connsiteX6" fmla="*/ 5219700 w 5219700"/>
              <a:gd name="connsiteY6" fmla="*/ 1339275 h 1339275"/>
              <a:gd name="connsiteX7" fmla="*/ 0 w 5219700"/>
              <a:gd name="connsiteY7" fmla="*/ 1339275 h 1339275"/>
              <a:gd name="connsiteX8" fmla="*/ 5153930 w 5219700"/>
              <a:gd name="connsiteY8" fmla="*/ 0 h 1339275"/>
              <a:gd name="connsiteX9" fmla="*/ 5219700 w 5219700"/>
              <a:gd name="connsiteY9" fmla="*/ 0 h 1339275"/>
              <a:gd name="connsiteX10" fmla="*/ 5219700 w 5219700"/>
              <a:gd name="connsiteY10" fmla="*/ 335974 h 1339275"/>
              <a:gd name="connsiteX11" fmla="*/ 5153930 w 5219700"/>
              <a:gd name="connsiteY11" fmla="*/ 335974 h 1339275"/>
              <a:gd name="connsiteX12" fmla="*/ 0 w 5219700"/>
              <a:gd name="connsiteY12" fmla="*/ 0 h 1339275"/>
              <a:gd name="connsiteX13" fmla="*/ 65770 w 5219700"/>
              <a:gd name="connsiteY13" fmla="*/ 0 h 1339275"/>
              <a:gd name="connsiteX14" fmla="*/ 65770 w 5219700"/>
              <a:gd name="connsiteY14" fmla="*/ 335974 h 1339275"/>
              <a:gd name="connsiteX15" fmla="*/ 0 w 5219700"/>
              <a:gd name="connsiteY15" fmla="*/ 335974 h 133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219700" h="1339275">
                <a:moveTo>
                  <a:pt x="0" y="900843"/>
                </a:moveTo>
                <a:lnTo>
                  <a:pt x="65770" y="900843"/>
                </a:lnTo>
                <a:lnTo>
                  <a:pt x="65770" y="1273505"/>
                </a:lnTo>
                <a:lnTo>
                  <a:pt x="5153930" y="1273505"/>
                </a:lnTo>
                <a:lnTo>
                  <a:pt x="5153930" y="900843"/>
                </a:lnTo>
                <a:lnTo>
                  <a:pt x="5219700" y="900843"/>
                </a:lnTo>
                <a:lnTo>
                  <a:pt x="5219700" y="1339275"/>
                </a:lnTo>
                <a:lnTo>
                  <a:pt x="0" y="1339275"/>
                </a:lnTo>
                <a:close/>
                <a:moveTo>
                  <a:pt x="5153930" y="0"/>
                </a:moveTo>
                <a:lnTo>
                  <a:pt x="5219700" y="0"/>
                </a:lnTo>
                <a:lnTo>
                  <a:pt x="5219700" y="335974"/>
                </a:lnTo>
                <a:lnTo>
                  <a:pt x="5153930" y="335974"/>
                </a:lnTo>
                <a:close/>
                <a:moveTo>
                  <a:pt x="0" y="0"/>
                </a:moveTo>
                <a:lnTo>
                  <a:pt x="65770" y="0"/>
                </a:lnTo>
                <a:lnTo>
                  <a:pt x="65770" y="335974"/>
                </a:lnTo>
                <a:lnTo>
                  <a:pt x="0" y="3359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04FEED-CF5F-42F7-A086-06587B232820}"/>
              </a:ext>
            </a:extLst>
          </p:cNvPr>
          <p:cNvSpPr txBox="1"/>
          <p:nvPr/>
        </p:nvSpPr>
        <p:spPr>
          <a:xfrm>
            <a:off x="3922558" y="1684757"/>
            <a:ext cx="4346884" cy="21236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</a:rPr>
              <a:t>爬 虫 查 询成   绩</a:t>
            </a:r>
          </a:p>
        </p:txBody>
      </p:sp>
      <p:sp>
        <p:nvSpPr>
          <p:cNvPr id="22" name="圆角矩形 1">
            <a:extLst>
              <a:ext uri="{FF2B5EF4-FFF2-40B4-BE49-F238E27FC236}">
                <a16:creationId xmlns:a16="http://schemas.microsoft.com/office/drawing/2014/main" id="{8B0D4484-A80D-41F8-97AE-F832F7AA0DC8}"/>
              </a:ext>
            </a:extLst>
          </p:cNvPr>
          <p:cNvSpPr/>
          <p:nvPr/>
        </p:nvSpPr>
        <p:spPr>
          <a:xfrm>
            <a:off x="10617200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">
            <a:extLst>
              <a:ext uri="{FF2B5EF4-FFF2-40B4-BE49-F238E27FC236}">
                <a16:creationId xmlns:a16="http://schemas.microsoft.com/office/drawing/2014/main" id="{613662F9-FEEF-496D-BA59-391998C4DD7E}"/>
              </a:ext>
            </a:extLst>
          </p:cNvPr>
          <p:cNvSpPr/>
          <p:nvPr/>
        </p:nvSpPr>
        <p:spPr>
          <a:xfrm>
            <a:off x="10708482" y="6326443"/>
            <a:ext cx="136314" cy="131040"/>
          </a:xfrm>
          <a:custGeom>
            <a:avLst/>
            <a:gdLst>
              <a:gd name="connsiteX0" fmla="*/ 241391 w 516922"/>
              <a:gd name="connsiteY0" fmla="*/ 466920 h 496921"/>
              <a:gd name="connsiteX1" fmla="*/ 374792 w 516922"/>
              <a:gd name="connsiteY1" fmla="*/ 466920 h 496921"/>
              <a:gd name="connsiteX2" fmla="*/ 394157 w 516922"/>
              <a:gd name="connsiteY2" fmla="*/ 492438 h 496921"/>
              <a:gd name="connsiteX3" fmla="*/ 241391 w 516922"/>
              <a:gd name="connsiteY3" fmla="*/ 492438 h 496921"/>
              <a:gd name="connsiteX4" fmla="*/ 45175 w 516922"/>
              <a:gd name="connsiteY4" fmla="*/ 266910 h 496921"/>
              <a:gd name="connsiteX5" fmla="*/ 178975 w 516922"/>
              <a:gd name="connsiteY5" fmla="*/ 266910 h 496921"/>
              <a:gd name="connsiteX6" fmla="*/ 178975 w 516922"/>
              <a:gd name="connsiteY6" fmla="*/ 312085 h 496921"/>
              <a:gd name="connsiteX7" fmla="*/ 45175 w 516922"/>
              <a:gd name="connsiteY7" fmla="*/ 312085 h 496921"/>
              <a:gd name="connsiteX8" fmla="*/ 45175 w 516922"/>
              <a:gd name="connsiteY8" fmla="*/ 167939 h 496921"/>
              <a:gd name="connsiteX9" fmla="*/ 178975 w 516922"/>
              <a:gd name="connsiteY9" fmla="*/ 167939 h 496921"/>
              <a:gd name="connsiteX10" fmla="*/ 178975 w 516922"/>
              <a:gd name="connsiteY10" fmla="*/ 213114 h 496921"/>
              <a:gd name="connsiteX11" fmla="*/ 45175 w 516922"/>
              <a:gd name="connsiteY11" fmla="*/ 213114 h 496921"/>
              <a:gd name="connsiteX12" fmla="*/ 254150 w 516922"/>
              <a:gd name="connsiteY12" fmla="*/ 92418 h 496921"/>
              <a:gd name="connsiteX13" fmla="*/ 497537 w 516922"/>
              <a:gd name="connsiteY13" fmla="*/ 92418 h 496921"/>
              <a:gd name="connsiteX14" fmla="*/ 516922 w 516922"/>
              <a:gd name="connsiteY14" fmla="*/ 111788 h 496921"/>
              <a:gd name="connsiteX15" fmla="*/ 516922 w 516922"/>
              <a:gd name="connsiteY15" fmla="*/ 402340 h 496921"/>
              <a:gd name="connsiteX16" fmla="*/ 497537 w 516922"/>
              <a:gd name="connsiteY16" fmla="*/ 421710 h 496921"/>
              <a:gd name="connsiteX17" fmla="*/ 359690 w 516922"/>
              <a:gd name="connsiteY17" fmla="*/ 421710 h 496921"/>
              <a:gd name="connsiteX18" fmla="*/ 359690 w 516922"/>
              <a:gd name="connsiteY18" fmla="*/ 458298 h 496921"/>
              <a:gd name="connsiteX19" fmla="*/ 254150 w 516922"/>
              <a:gd name="connsiteY19" fmla="*/ 458298 h 496921"/>
              <a:gd name="connsiteX20" fmla="*/ 254150 w 516922"/>
              <a:gd name="connsiteY20" fmla="*/ 382970 h 496921"/>
              <a:gd name="connsiteX21" fmla="*/ 478152 w 516922"/>
              <a:gd name="connsiteY21" fmla="*/ 382970 h 496921"/>
              <a:gd name="connsiteX22" fmla="*/ 478152 w 516922"/>
              <a:gd name="connsiteY22" fmla="*/ 131158 h 496921"/>
              <a:gd name="connsiteX23" fmla="*/ 254150 w 516922"/>
              <a:gd name="connsiteY23" fmla="*/ 131158 h 496921"/>
              <a:gd name="connsiteX24" fmla="*/ 45175 w 516922"/>
              <a:gd name="connsiteY24" fmla="*/ 75176 h 496921"/>
              <a:gd name="connsiteX25" fmla="*/ 178975 w 516922"/>
              <a:gd name="connsiteY25" fmla="*/ 75176 h 496921"/>
              <a:gd name="connsiteX26" fmla="*/ 178975 w 516922"/>
              <a:gd name="connsiteY26" fmla="*/ 120351 h 496921"/>
              <a:gd name="connsiteX27" fmla="*/ 45175 w 516922"/>
              <a:gd name="connsiteY27" fmla="*/ 120351 h 496921"/>
              <a:gd name="connsiteX28" fmla="*/ 28019 w 516922"/>
              <a:gd name="connsiteY28" fmla="*/ 27965 h 496921"/>
              <a:gd name="connsiteX29" fmla="*/ 28019 w 516922"/>
              <a:gd name="connsiteY29" fmla="*/ 466805 h 496921"/>
              <a:gd name="connsiteX30" fmla="*/ 196130 w 516922"/>
              <a:gd name="connsiteY30" fmla="*/ 466805 h 496921"/>
              <a:gd name="connsiteX31" fmla="*/ 196130 w 516922"/>
              <a:gd name="connsiteY31" fmla="*/ 27965 h 496921"/>
              <a:gd name="connsiteX32" fmla="*/ 28019 w 516922"/>
              <a:gd name="connsiteY32" fmla="*/ 0 h 496921"/>
              <a:gd name="connsiteX33" fmla="*/ 196130 w 516922"/>
              <a:gd name="connsiteY33" fmla="*/ 0 h 496921"/>
              <a:gd name="connsiteX34" fmla="*/ 224149 w 516922"/>
              <a:gd name="connsiteY34" fmla="*/ 27965 h 496921"/>
              <a:gd name="connsiteX35" fmla="*/ 224149 w 516922"/>
              <a:gd name="connsiteY35" fmla="*/ 466805 h 496921"/>
              <a:gd name="connsiteX36" fmla="*/ 196130 w 516922"/>
              <a:gd name="connsiteY36" fmla="*/ 496921 h 496921"/>
              <a:gd name="connsiteX37" fmla="*/ 28019 w 516922"/>
              <a:gd name="connsiteY37" fmla="*/ 496921 h 496921"/>
              <a:gd name="connsiteX38" fmla="*/ 0 w 516922"/>
              <a:gd name="connsiteY38" fmla="*/ 466805 h 496921"/>
              <a:gd name="connsiteX39" fmla="*/ 0 w 516922"/>
              <a:gd name="connsiteY39" fmla="*/ 27965 h 496921"/>
              <a:gd name="connsiteX40" fmla="*/ 28019 w 516922"/>
              <a:gd name="connsiteY40" fmla="*/ 0 h 49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6922" h="496921">
                <a:moveTo>
                  <a:pt x="241391" y="466920"/>
                </a:moveTo>
                <a:lnTo>
                  <a:pt x="374792" y="466920"/>
                </a:lnTo>
                <a:lnTo>
                  <a:pt x="394157" y="492438"/>
                </a:lnTo>
                <a:lnTo>
                  <a:pt x="241391" y="492438"/>
                </a:lnTo>
                <a:close/>
                <a:moveTo>
                  <a:pt x="45175" y="266910"/>
                </a:moveTo>
                <a:lnTo>
                  <a:pt x="178975" y="266910"/>
                </a:lnTo>
                <a:lnTo>
                  <a:pt x="178975" y="312085"/>
                </a:lnTo>
                <a:lnTo>
                  <a:pt x="45175" y="312085"/>
                </a:lnTo>
                <a:close/>
                <a:moveTo>
                  <a:pt x="45175" y="167939"/>
                </a:moveTo>
                <a:lnTo>
                  <a:pt x="178975" y="167939"/>
                </a:lnTo>
                <a:lnTo>
                  <a:pt x="178975" y="213114"/>
                </a:lnTo>
                <a:lnTo>
                  <a:pt x="45175" y="213114"/>
                </a:lnTo>
                <a:close/>
                <a:moveTo>
                  <a:pt x="254150" y="92418"/>
                </a:moveTo>
                <a:lnTo>
                  <a:pt x="497537" y="92418"/>
                </a:lnTo>
                <a:cubicBezTo>
                  <a:pt x="508307" y="92418"/>
                  <a:pt x="516922" y="101027"/>
                  <a:pt x="516922" y="111788"/>
                </a:cubicBezTo>
                <a:lnTo>
                  <a:pt x="516922" y="402340"/>
                </a:lnTo>
                <a:cubicBezTo>
                  <a:pt x="516922" y="413101"/>
                  <a:pt x="508307" y="421710"/>
                  <a:pt x="497537" y="421710"/>
                </a:cubicBezTo>
                <a:lnTo>
                  <a:pt x="359690" y="421710"/>
                </a:lnTo>
                <a:lnTo>
                  <a:pt x="359690" y="458298"/>
                </a:lnTo>
                <a:lnTo>
                  <a:pt x="254150" y="458298"/>
                </a:lnTo>
                <a:lnTo>
                  <a:pt x="254150" y="382970"/>
                </a:lnTo>
                <a:lnTo>
                  <a:pt x="478152" y="382970"/>
                </a:lnTo>
                <a:lnTo>
                  <a:pt x="478152" y="131158"/>
                </a:lnTo>
                <a:lnTo>
                  <a:pt x="254150" y="131158"/>
                </a:lnTo>
                <a:close/>
                <a:moveTo>
                  <a:pt x="45175" y="75176"/>
                </a:moveTo>
                <a:lnTo>
                  <a:pt x="178975" y="75176"/>
                </a:lnTo>
                <a:lnTo>
                  <a:pt x="178975" y="120351"/>
                </a:lnTo>
                <a:lnTo>
                  <a:pt x="45175" y="120351"/>
                </a:lnTo>
                <a:close/>
                <a:moveTo>
                  <a:pt x="28019" y="27965"/>
                </a:moveTo>
                <a:lnTo>
                  <a:pt x="28019" y="466805"/>
                </a:lnTo>
                <a:lnTo>
                  <a:pt x="196130" y="466805"/>
                </a:lnTo>
                <a:lnTo>
                  <a:pt x="196130" y="27965"/>
                </a:lnTo>
                <a:close/>
                <a:moveTo>
                  <a:pt x="28019" y="0"/>
                </a:moveTo>
                <a:lnTo>
                  <a:pt x="196130" y="0"/>
                </a:lnTo>
                <a:cubicBezTo>
                  <a:pt x="211217" y="0"/>
                  <a:pt x="224149" y="12907"/>
                  <a:pt x="224149" y="27965"/>
                </a:cubicBezTo>
                <a:lnTo>
                  <a:pt x="224149" y="466805"/>
                </a:lnTo>
                <a:cubicBezTo>
                  <a:pt x="224149" y="484014"/>
                  <a:pt x="211217" y="496921"/>
                  <a:pt x="196130" y="496921"/>
                </a:cubicBezTo>
                <a:lnTo>
                  <a:pt x="28019" y="496921"/>
                </a:lnTo>
                <a:cubicBezTo>
                  <a:pt x="12932" y="496921"/>
                  <a:pt x="0" y="484014"/>
                  <a:pt x="0" y="466805"/>
                </a:cubicBezTo>
                <a:lnTo>
                  <a:pt x="0" y="27965"/>
                </a:lnTo>
                <a:cubicBezTo>
                  <a:pt x="0" y="12907"/>
                  <a:pt x="12932" y="0"/>
                  <a:pt x="280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圆角矩形 11">
            <a:extLst>
              <a:ext uri="{FF2B5EF4-FFF2-40B4-BE49-F238E27FC236}">
                <a16:creationId xmlns:a16="http://schemas.microsoft.com/office/drawing/2014/main" id="{C797736D-4AB8-4817-A4F6-B29324607E83}"/>
              </a:ext>
            </a:extLst>
          </p:cNvPr>
          <p:cNvSpPr/>
          <p:nvPr/>
        </p:nvSpPr>
        <p:spPr>
          <a:xfrm>
            <a:off x="11015238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12">
            <a:extLst>
              <a:ext uri="{FF2B5EF4-FFF2-40B4-BE49-F238E27FC236}">
                <a16:creationId xmlns:a16="http://schemas.microsoft.com/office/drawing/2014/main" id="{2B5465D0-F02F-41CE-B00A-AB563C52CE43}"/>
              </a:ext>
            </a:extLst>
          </p:cNvPr>
          <p:cNvSpPr/>
          <p:nvPr/>
        </p:nvSpPr>
        <p:spPr>
          <a:xfrm>
            <a:off x="11106520" y="6328162"/>
            <a:ext cx="136314" cy="127602"/>
          </a:xfrm>
          <a:custGeom>
            <a:avLst/>
            <a:gdLst>
              <a:gd name="connsiteX0" fmla="*/ 243883 w 600653"/>
              <a:gd name="connsiteY0" fmla="*/ 476473 h 562265"/>
              <a:gd name="connsiteX1" fmla="*/ 243883 w 600653"/>
              <a:gd name="connsiteY1" fmla="*/ 521100 h 562265"/>
              <a:gd name="connsiteX2" fmla="*/ 356770 w 600653"/>
              <a:gd name="connsiteY2" fmla="*/ 521100 h 562265"/>
              <a:gd name="connsiteX3" fmla="*/ 356770 w 600653"/>
              <a:gd name="connsiteY3" fmla="*/ 476473 h 562265"/>
              <a:gd name="connsiteX4" fmla="*/ 38528 w 600653"/>
              <a:gd name="connsiteY4" fmla="*/ 381063 h 562265"/>
              <a:gd name="connsiteX5" fmla="*/ 38528 w 600653"/>
              <a:gd name="connsiteY5" fmla="*/ 418766 h 562265"/>
              <a:gd name="connsiteX6" fmla="*/ 57792 w 600653"/>
              <a:gd name="connsiteY6" fmla="*/ 438001 h 562265"/>
              <a:gd name="connsiteX7" fmla="*/ 542861 w 600653"/>
              <a:gd name="connsiteY7" fmla="*/ 438001 h 562265"/>
              <a:gd name="connsiteX8" fmla="*/ 562125 w 600653"/>
              <a:gd name="connsiteY8" fmla="*/ 418766 h 562265"/>
              <a:gd name="connsiteX9" fmla="*/ 562125 w 600653"/>
              <a:gd name="connsiteY9" fmla="*/ 381063 h 562265"/>
              <a:gd name="connsiteX10" fmla="*/ 300326 w 600653"/>
              <a:gd name="connsiteY10" fmla="*/ 210426 h 562265"/>
              <a:gd name="connsiteX11" fmla="*/ 315710 w 600653"/>
              <a:gd name="connsiteY11" fmla="*/ 225826 h 562265"/>
              <a:gd name="connsiteX12" fmla="*/ 315710 w 600653"/>
              <a:gd name="connsiteY12" fmla="*/ 251620 h 562265"/>
              <a:gd name="connsiteX13" fmla="*/ 300326 w 600653"/>
              <a:gd name="connsiteY13" fmla="*/ 267019 h 562265"/>
              <a:gd name="connsiteX14" fmla="*/ 284943 w 600653"/>
              <a:gd name="connsiteY14" fmla="*/ 251620 h 562265"/>
              <a:gd name="connsiteX15" fmla="*/ 284943 w 600653"/>
              <a:gd name="connsiteY15" fmla="*/ 225826 h 562265"/>
              <a:gd name="connsiteX16" fmla="*/ 300326 w 600653"/>
              <a:gd name="connsiteY16" fmla="*/ 210426 h 562265"/>
              <a:gd name="connsiteX17" fmla="*/ 253291 w 600653"/>
              <a:gd name="connsiteY17" fmla="*/ 184466 h 562265"/>
              <a:gd name="connsiteX18" fmla="*/ 243081 w 600653"/>
              <a:gd name="connsiteY18" fmla="*/ 194851 h 562265"/>
              <a:gd name="connsiteX19" fmla="*/ 243081 w 600653"/>
              <a:gd name="connsiteY19" fmla="*/ 281397 h 562265"/>
              <a:gd name="connsiteX20" fmla="*/ 253291 w 600653"/>
              <a:gd name="connsiteY20" fmla="*/ 291782 h 562265"/>
              <a:gd name="connsiteX21" fmla="*/ 347292 w 600653"/>
              <a:gd name="connsiteY21" fmla="*/ 291782 h 562265"/>
              <a:gd name="connsiteX22" fmla="*/ 357502 w 600653"/>
              <a:gd name="connsiteY22" fmla="*/ 281397 h 562265"/>
              <a:gd name="connsiteX23" fmla="*/ 357502 w 600653"/>
              <a:gd name="connsiteY23" fmla="*/ 194851 h 562265"/>
              <a:gd name="connsiteX24" fmla="*/ 347292 w 600653"/>
              <a:gd name="connsiteY24" fmla="*/ 184466 h 562265"/>
              <a:gd name="connsiteX25" fmla="*/ 300292 w 600653"/>
              <a:gd name="connsiteY25" fmla="*/ 100420 h 562265"/>
              <a:gd name="connsiteX26" fmla="*/ 258299 w 600653"/>
              <a:gd name="connsiteY26" fmla="*/ 142347 h 562265"/>
              <a:gd name="connsiteX27" fmla="*/ 258299 w 600653"/>
              <a:gd name="connsiteY27" fmla="*/ 153694 h 562265"/>
              <a:gd name="connsiteX28" fmla="*/ 342477 w 600653"/>
              <a:gd name="connsiteY28" fmla="*/ 153694 h 562265"/>
              <a:gd name="connsiteX29" fmla="*/ 342477 w 600653"/>
              <a:gd name="connsiteY29" fmla="*/ 142347 h 562265"/>
              <a:gd name="connsiteX30" fmla="*/ 300292 w 600653"/>
              <a:gd name="connsiteY30" fmla="*/ 100420 h 562265"/>
              <a:gd name="connsiteX31" fmla="*/ 300292 w 600653"/>
              <a:gd name="connsiteY31" fmla="*/ 69648 h 562265"/>
              <a:gd name="connsiteX32" fmla="*/ 373297 w 600653"/>
              <a:gd name="connsiteY32" fmla="*/ 142347 h 562265"/>
              <a:gd name="connsiteX33" fmla="*/ 373297 w 600653"/>
              <a:gd name="connsiteY33" fmla="*/ 161964 h 562265"/>
              <a:gd name="connsiteX34" fmla="*/ 373104 w 600653"/>
              <a:gd name="connsiteY34" fmla="*/ 162925 h 562265"/>
              <a:gd name="connsiteX35" fmla="*/ 388322 w 600653"/>
              <a:gd name="connsiteY35" fmla="*/ 194851 h 562265"/>
              <a:gd name="connsiteX36" fmla="*/ 388322 w 600653"/>
              <a:gd name="connsiteY36" fmla="*/ 281397 h 562265"/>
              <a:gd name="connsiteX37" fmla="*/ 347292 w 600653"/>
              <a:gd name="connsiteY37" fmla="*/ 322554 h 562265"/>
              <a:gd name="connsiteX38" fmla="*/ 253291 w 600653"/>
              <a:gd name="connsiteY38" fmla="*/ 322554 h 562265"/>
              <a:gd name="connsiteX39" fmla="*/ 212261 w 600653"/>
              <a:gd name="connsiteY39" fmla="*/ 281397 h 562265"/>
              <a:gd name="connsiteX40" fmla="*/ 212261 w 600653"/>
              <a:gd name="connsiteY40" fmla="*/ 194851 h 562265"/>
              <a:gd name="connsiteX41" fmla="*/ 227479 w 600653"/>
              <a:gd name="connsiteY41" fmla="*/ 162925 h 562265"/>
              <a:gd name="connsiteX42" fmla="*/ 227479 w 600653"/>
              <a:gd name="connsiteY42" fmla="*/ 161964 h 562265"/>
              <a:gd name="connsiteX43" fmla="*/ 227479 w 600653"/>
              <a:gd name="connsiteY43" fmla="*/ 142347 h 562265"/>
              <a:gd name="connsiteX44" fmla="*/ 300292 w 600653"/>
              <a:gd name="connsiteY44" fmla="*/ 69648 h 562265"/>
              <a:gd name="connsiteX45" fmla="*/ 57792 w 600653"/>
              <a:gd name="connsiteY45" fmla="*/ 38472 h 562265"/>
              <a:gd name="connsiteX46" fmla="*/ 38528 w 600653"/>
              <a:gd name="connsiteY46" fmla="*/ 57708 h 562265"/>
              <a:gd name="connsiteX47" fmla="*/ 38528 w 600653"/>
              <a:gd name="connsiteY47" fmla="*/ 342591 h 562265"/>
              <a:gd name="connsiteX48" fmla="*/ 562125 w 600653"/>
              <a:gd name="connsiteY48" fmla="*/ 342591 h 562265"/>
              <a:gd name="connsiteX49" fmla="*/ 562125 w 600653"/>
              <a:gd name="connsiteY49" fmla="*/ 57708 h 562265"/>
              <a:gd name="connsiteX50" fmla="*/ 542861 w 600653"/>
              <a:gd name="connsiteY50" fmla="*/ 38472 h 562265"/>
              <a:gd name="connsiteX51" fmla="*/ 57792 w 600653"/>
              <a:gd name="connsiteY51" fmla="*/ 0 h 562265"/>
              <a:gd name="connsiteX52" fmla="*/ 542861 w 600653"/>
              <a:gd name="connsiteY52" fmla="*/ 0 h 562265"/>
              <a:gd name="connsiteX53" fmla="*/ 600653 w 600653"/>
              <a:gd name="connsiteY53" fmla="*/ 57708 h 562265"/>
              <a:gd name="connsiteX54" fmla="*/ 600653 w 600653"/>
              <a:gd name="connsiteY54" fmla="*/ 418766 h 562265"/>
              <a:gd name="connsiteX55" fmla="*/ 542861 w 600653"/>
              <a:gd name="connsiteY55" fmla="*/ 476473 h 562265"/>
              <a:gd name="connsiteX56" fmla="*/ 395298 w 600653"/>
              <a:gd name="connsiteY56" fmla="*/ 476473 h 562265"/>
              <a:gd name="connsiteX57" fmla="*/ 395298 w 600653"/>
              <a:gd name="connsiteY57" fmla="*/ 523793 h 562265"/>
              <a:gd name="connsiteX58" fmla="*/ 460411 w 600653"/>
              <a:gd name="connsiteY58" fmla="*/ 523793 h 562265"/>
              <a:gd name="connsiteX59" fmla="*/ 479675 w 600653"/>
              <a:gd name="connsiteY59" fmla="*/ 543029 h 562265"/>
              <a:gd name="connsiteX60" fmla="*/ 460411 w 600653"/>
              <a:gd name="connsiteY60" fmla="*/ 562265 h 562265"/>
              <a:gd name="connsiteX61" fmla="*/ 140435 w 600653"/>
              <a:gd name="connsiteY61" fmla="*/ 562265 h 562265"/>
              <a:gd name="connsiteX62" fmla="*/ 121171 w 600653"/>
              <a:gd name="connsiteY62" fmla="*/ 543029 h 562265"/>
              <a:gd name="connsiteX63" fmla="*/ 140435 w 600653"/>
              <a:gd name="connsiteY63" fmla="*/ 523793 h 562265"/>
              <a:gd name="connsiteX64" fmla="*/ 205355 w 600653"/>
              <a:gd name="connsiteY64" fmla="*/ 523793 h 562265"/>
              <a:gd name="connsiteX65" fmla="*/ 205355 w 600653"/>
              <a:gd name="connsiteY65" fmla="*/ 476473 h 562265"/>
              <a:gd name="connsiteX66" fmla="*/ 57792 w 600653"/>
              <a:gd name="connsiteY66" fmla="*/ 476473 h 562265"/>
              <a:gd name="connsiteX67" fmla="*/ 0 w 600653"/>
              <a:gd name="connsiteY67" fmla="*/ 418766 h 562265"/>
              <a:gd name="connsiteX68" fmla="*/ 0 w 600653"/>
              <a:gd name="connsiteY68" fmla="*/ 57708 h 562265"/>
              <a:gd name="connsiteX69" fmla="*/ 57792 w 600653"/>
              <a:gd name="connsiteY69" fmla="*/ 0 h 56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0653" h="562265">
                <a:moveTo>
                  <a:pt x="243883" y="476473"/>
                </a:moveTo>
                <a:lnTo>
                  <a:pt x="243883" y="521100"/>
                </a:lnTo>
                <a:lnTo>
                  <a:pt x="356770" y="521100"/>
                </a:lnTo>
                <a:lnTo>
                  <a:pt x="356770" y="476473"/>
                </a:lnTo>
                <a:close/>
                <a:moveTo>
                  <a:pt x="38528" y="381063"/>
                </a:moveTo>
                <a:lnTo>
                  <a:pt x="38528" y="418766"/>
                </a:lnTo>
                <a:cubicBezTo>
                  <a:pt x="38528" y="429345"/>
                  <a:pt x="47197" y="438001"/>
                  <a:pt x="57792" y="438001"/>
                </a:cubicBezTo>
                <a:lnTo>
                  <a:pt x="542861" y="438001"/>
                </a:lnTo>
                <a:cubicBezTo>
                  <a:pt x="553649" y="438001"/>
                  <a:pt x="562125" y="429345"/>
                  <a:pt x="562125" y="418766"/>
                </a:cubicBezTo>
                <a:lnTo>
                  <a:pt x="562125" y="381063"/>
                </a:lnTo>
                <a:close/>
                <a:moveTo>
                  <a:pt x="300326" y="210426"/>
                </a:moveTo>
                <a:cubicBezTo>
                  <a:pt x="308787" y="210426"/>
                  <a:pt x="315710" y="217356"/>
                  <a:pt x="315710" y="225826"/>
                </a:cubicBezTo>
                <a:lnTo>
                  <a:pt x="315710" y="251620"/>
                </a:lnTo>
                <a:cubicBezTo>
                  <a:pt x="315710" y="260089"/>
                  <a:pt x="308787" y="267019"/>
                  <a:pt x="300326" y="267019"/>
                </a:cubicBezTo>
                <a:cubicBezTo>
                  <a:pt x="291866" y="267019"/>
                  <a:pt x="284943" y="260089"/>
                  <a:pt x="284943" y="251620"/>
                </a:cubicBezTo>
                <a:lnTo>
                  <a:pt x="284943" y="225826"/>
                </a:lnTo>
                <a:cubicBezTo>
                  <a:pt x="284943" y="217356"/>
                  <a:pt x="291866" y="210426"/>
                  <a:pt x="300326" y="210426"/>
                </a:cubicBezTo>
                <a:close/>
                <a:moveTo>
                  <a:pt x="253291" y="184466"/>
                </a:moveTo>
                <a:cubicBezTo>
                  <a:pt x="247897" y="184466"/>
                  <a:pt x="243081" y="189274"/>
                  <a:pt x="243081" y="194851"/>
                </a:cubicBezTo>
                <a:lnTo>
                  <a:pt x="243081" y="281397"/>
                </a:lnTo>
                <a:cubicBezTo>
                  <a:pt x="243081" y="286974"/>
                  <a:pt x="247897" y="291782"/>
                  <a:pt x="253291" y="291782"/>
                </a:cubicBezTo>
                <a:lnTo>
                  <a:pt x="347292" y="291782"/>
                </a:lnTo>
                <a:cubicBezTo>
                  <a:pt x="352879" y="291782"/>
                  <a:pt x="357502" y="286974"/>
                  <a:pt x="357502" y="281397"/>
                </a:cubicBezTo>
                <a:lnTo>
                  <a:pt x="357502" y="194851"/>
                </a:lnTo>
                <a:cubicBezTo>
                  <a:pt x="357502" y="189274"/>
                  <a:pt x="352879" y="184466"/>
                  <a:pt x="347292" y="184466"/>
                </a:cubicBezTo>
                <a:close/>
                <a:moveTo>
                  <a:pt x="300292" y="100420"/>
                </a:moveTo>
                <a:cubicBezTo>
                  <a:pt x="277176" y="100420"/>
                  <a:pt x="258299" y="119268"/>
                  <a:pt x="258299" y="142347"/>
                </a:cubicBezTo>
                <a:lnTo>
                  <a:pt x="258299" y="153694"/>
                </a:lnTo>
                <a:lnTo>
                  <a:pt x="342477" y="153694"/>
                </a:lnTo>
                <a:lnTo>
                  <a:pt x="342477" y="142347"/>
                </a:lnTo>
                <a:cubicBezTo>
                  <a:pt x="342477" y="119268"/>
                  <a:pt x="323599" y="100420"/>
                  <a:pt x="300292" y="100420"/>
                </a:cubicBezTo>
                <a:close/>
                <a:moveTo>
                  <a:pt x="300292" y="69648"/>
                </a:moveTo>
                <a:cubicBezTo>
                  <a:pt x="340551" y="69648"/>
                  <a:pt x="373297" y="102343"/>
                  <a:pt x="373297" y="142347"/>
                </a:cubicBezTo>
                <a:lnTo>
                  <a:pt x="373297" y="161964"/>
                </a:lnTo>
                <a:cubicBezTo>
                  <a:pt x="373297" y="162348"/>
                  <a:pt x="373104" y="162541"/>
                  <a:pt x="373104" y="162925"/>
                </a:cubicBezTo>
                <a:cubicBezTo>
                  <a:pt x="382351" y="170426"/>
                  <a:pt x="388322" y="181965"/>
                  <a:pt x="388322" y="194851"/>
                </a:cubicBezTo>
                <a:lnTo>
                  <a:pt x="388322" y="281397"/>
                </a:lnTo>
                <a:cubicBezTo>
                  <a:pt x="388322" y="304091"/>
                  <a:pt x="370022" y="322554"/>
                  <a:pt x="347292" y="322554"/>
                </a:cubicBezTo>
                <a:lnTo>
                  <a:pt x="253291" y="322554"/>
                </a:lnTo>
                <a:cubicBezTo>
                  <a:pt x="230753" y="322554"/>
                  <a:pt x="212261" y="304091"/>
                  <a:pt x="212261" y="281397"/>
                </a:cubicBezTo>
                <a:lnTo>
                  <a:pt x="212261" y="194851"/>
                </a:lnTo>
                <a:cubicBezTo>
                  <a:pt x="212261" y="181965"/>
                  <a:pt x="218232" y="170426"/>
                  <a:pt x="227479" y="162925"/>
                </a:cubicBezTo>
                <a:cubicBezTo>
                  <a:pt x="227479" y="162541"/>
                  <a:pt x="227479" y="162348"/>
                  <a:pt x="227479" y="161964"/>
                </a:cubicBezTo>
                <a:lnTo>
                  <a:pt x="227479" y="142347"/>
                </a:lnTo>
                <a:cubicBezTo>
                  <a:pt x="227479" y="102343"/>
                  <a:pt x="260225" y="69648"/>
                  <a:pt x="300292" y="69648"/>
                </a:cubicBezTo>
                <a:close/>
                <a:moveTo>
                  <a:pt x="57792" y="38472"/>
                </a:moveTo>
                <a:cubicBezTo>
                  <a:pt x="47197" y="38472"/>
                  <a:pt x="38528" y="47128"/>
                  <a:pt x="38528" y="57708"/>
                </a:cubicBezTo>
                <a:lnTo>
                  <a:pt x="38528" y="342591"/>
                </a:lnTo>
                <a:lnTo>
                  <a:pt x="562125" y="342591"/>
                </a:lnTo>
                <a:lnTo>
                  <a:pt x="562125" y="57708"/>
                </a:lnTo>
                <a:cubicBezTo>
                  <a:pt x="562125" y="47128"/>
                  <a:pt x="553649" y="38472"/>
                  <a:pt x="542861" y="38472"/>
                </a:cubicBezTo>
                <a:close/>
                <a:moveTo>
                  <a:pt x="57792" y="0"/>
                </a:moveTo>
                <a:lnTo>
                  <a:pt x="542861" y="0"/>
                </a:lnTo>
                <a:cubicBezTo>
                  <a:pt x="574839" y="0"/>
                  <a:pt x="600653" y="25776"/>
                  <a:pt x="600653" y="57708"/>
                </a:cubicBezTo>
                <a:lnTo>
                  <a:pt x="600653" y="418766"/>
                </a:lnTo>
                <a:cubicBezTo>
                  <a:pt x="600653" y="450505"/>
                  <a:pt x="574839" y="476473"/>
                  <a:pt x="542861" y="476473"/>
                </a:cubicBezTo>
                <a:lnTo>
                  <a:pt x="395298" y="476473"/>
                </a:lnTo>
                <a:lnTo>
                  <a:pt x="395298" y="523793"/>
                </a:lnTo>
                <a:lnTo>
                  <a:pt x="460411" y="523793"/>
                </a:lnTo>
                <a:cubicBezTo>
                  <a:pt x="471006" y="523793"/>
                  <a:pt x="479675" y="532257"/>
                  <a:pt x="479675" y="543029"/>
                </a:cubicBezTo>
                <a:cubicBezTo>
                  <a:pt x="479675" y="553609"/>
                  <a:pt x="471006" y="562265"/>
                  <a:pt x="460411" y="562265"/>
                </a:cubicBezTo>
                <a:lnTo>
                  <a:pt x="140435" y="562265"/>
                </a:lnTo>
                <a:cubicBezTo>
                  <a:pt x="129840" y="562265"/>
                  <a:pt x="121171" y="553609"/>
                  <a:pt x="121171" y="543029"/>
                </a:cubicBezTo>
                <a:cubicBezTo>
                  <a:pt x="121171" y="532257"/>
                  <a:pt x="129840" y="523793"/>
                  <a:pt x="140435" y="523793"/>
                </a:cubicBezTo>
                <a:lnTo>
                  <a:pt x="205355" y="523793"/>
                </a:lnTo>
                <a:lnTo>
                  <a:pt x="205355" y="476473"/>
                </a:lnTo>
                <a:lnTo>
                  <a:pt x="57792" y="476473"/>
                </a:lnTo>
                <a:cubicBezTo>
                  <a:pt x="26006" y="476473"/>
                  <a:pt x="0" y="450505"/>
                  <a:pt x="0" y="418766"/>
                </a:cubicBezTo>
                <a:lnTo>
                  <a:pt x="0" y="57708"/>
                </a:lnTo>
                <a:cubicBezTo>
                  <a:pt x="0" y="25776"/>
                  <a:pt x="26006" y="0"/>
                  <a:pt x="577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圆角矩形 14">
            <a:extLst>
              <a:ext uri="{FF2B5EF4-FFF2-40B4-BE49-F238E27FC236}">
                <a16:creationId xmlns:a16="http://schemas.microsoft.com/office/drawing/2014/main" id="{52507031-DA78-41C5-A251-175A55B9E614}"/>
              </a:ext>
            </a:extLst>
          </p:cNvPr>
          <p:cNvSpPr/>
          <p:nvPr/>
        </p:nvSpPr>
        <p:spPr>
          <a:xfrm>
            <a:off x="11413276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15">
            <a:extLst>
              <a:ext uri="{FF2B5EF4-FFF2-40B4-BE49-F238E27FC236}">
                <a16:creationId xmlns:a16="http://schemas.microsoft.com/office/drawing/2014/main" id="{9D3395B8-0AA0-463B-BF46-FB40ADC65CEB}"/>
              </a:ext>
            </a:extLst>
          </p:cNvPr>
          <p:cNvSpPr/>
          <p:nvPr/>
        </p:nvSpPr>
        <p:spPr>
          <a:xfrm>
            <a:off x="11515986" y="6323807"/>
            <a:ext cx="113458" cy="136314"/>
          </a:xfrm>
          <a:custGeom>
            <a:avLst/>
            <a:gdLst>
              <a:gd name="connsiteX0" fmla="*/ 166861 w 505460"/>
              <a:gd name="connsiteY0" fmla="*/ 355015 h 607286"/>
              <a:gd name="connsiteX1" fmla="*/ 421301 w 505460"/>
              <a:gd name="connsiteY1" fmla="*/ 355015 h 607286"/>
              <a:gd name="connsiteX2" fmla="*/ 438634 w 505460"/>
              <a:gd name="connsiteY2" fmla="*/ 372303 h 607286"/>
              <a:gd name="connsiteX3" fmla="*/ 421301 w 505460"/>
              <a:gd name="connsiteY3" fmla="*/ 389592 h 607286"/>
              <a:gd name="connsiteX4" fmla="*/ 166861 w 505460"/>
              <a:gd name="connsiteY4" fmla="*/ 389592 h 607286"/>
              <a:gd name="connsiteX5" fmla="*/ 149528 w 505460"/>
              <a:gd name="connsiteY5" fmla="*/ 372303 h 607286"/>
              <a:gd name="connsiteX6" fmla="*/ 166861 w 505460"/>
              <a:gd name="connsiteY6" fmla="*/ 355015 h 607286"/>
              <a:gd name="connsiteX7" fmla="*/ 166861 w 505460"/>
              <a:gd name="connsiteY7" fmla="*/ 272524 h 607286"/>
              <a:gd name="connsiteX8" fmla="*/ 421301 w 505460"/>
              <a:gd name="connsiteY8" fmla="*/ 272524 h 607286"/>
              <a:gd name="connsiteX9" fmla="*/ 438634 w 505460"/>
              <a:gd name="connsiteY9" fmla="*/ 289813 h 607286"/>
              <a:gd name="connsiteX10" fmla="*/ 421301 w 505460"/>
              <a:gd name="connsiteY10" fmla="*/ 307101 h 607286"/>
              <a:gd name="connsiteX11" fmla="*/ 166861 w 505460"/>
              <a:gd name="connsiteY11" fmla="*/ 307101 h 607286"/>
              <a:gd name="connsiteX12" fmla="*/ 149528 w 505460"/>
              <a:gd name="connsiteY12" fmla="*/ 289813 h 607286"/>
              <a:gd name="connsiteX13" fmla="*/ 166861 w 505460"/>
              <a:gd name="connsiteY13" fmla="*/ 272524 h 607286"/>
              <a:gd name="connsiteX14" fmla="*/ 166861 w 505460"/>
              <a:gd name="connsiteY14" fmla="*/ 190033 h 607286"/>
              <a:gd name="connsiteX15" fmla="*/ 421301 w 505460"/>
              <a:gd name="connsiteY15" fmla="*/ 190033 h 607286"/>
              <a:gd name="connsiteX16" fmla="*/ 438634 w 505460"/>
              <a:gd name="connsiteY16" fmla="*/ 207439 h 607286"/>
              <a:gd name="connsiteX17" fmla="*/ 421301 w 505460"/>
              <a:gd name="connsiteY17" fmla="*/ 224751 h 607286"/>
              <a:gd name="connsiteX18" fmla="*/ 166861 w 505460"/>
              <a:gd name="connsiteY18" fmla="*/ 224751 h 607286"/>
              <a:gd name="connsiteX19" fmla="*/ 149528 w 505460"/>
              <a:gd name="connsiteY19" fmla="*/ 207439 h 607286"/>
              <a:gd name="connsiteX20" fmla="*/ 166861 w 505460"/>
              <a:gd name="connsiteY20" fmla="*/ 190033 h 607286"/>
              <a:gd name="connsiteX21" fmla="*/ 166861 w 505460"/>
              <a:gd name="connsiteY21" fmla="*/ 107612 h 607286"/>
              <a:gd name="connsiteX22" fmla="*/ 421301 w 505460"/>
              <a:gd name="connsiteY22" fmla="*/ 107612 h 607286"/>
              <a:gd name="connsiteX23" fmla="*/ 438634 w 505460"/>
              <a:gd name="connsiteY23" fmla="*/ 124901 h 607286"/>
              <a:gd name="connsiteX24" fmla="*/ 421301 w 505460"/>
              <a:gd name="connsiteY24" fmla="*/ 142189 h 607286"/>
              <a:gd name="connsiteX25" fmla="*/ 166861 w 505460"/>
              <a:gd name="connsiteY25" fmla="*/ 142189 h 607286"/>
              <a:gd name="connsiteX26" fmla="*/ 149528 w 505460"/>
              <a:gd name="connsiteY26" fmla="*/ 124901 h 607286"/>
              <a:gd name="connsiteX27" fmla="*/ 166861 w 505460"/>
              <a:gd name="connsiteY27" fmla="*/ 107612 h 607286"/>
              <a:gd name="connsiteX28" fmla="*/ 43330 w 505460"/>
              <a:gd name="connsiteY28" fmla="*/ 105635 h 607286"/>
              <a:gd name="connsiteX29" fmla="*/ 34664 w 505460"/>
              <a:gd name="connsiteY29" fmla="*/ 114289 h 607286"/>
              <a:gd name="connsiteX30" fmla="*/ 34664 w 505460"/>
              <a:gd name="connsiteY30" fmla="*/ 563922 h 607286"/>
              <a:gd name="connsiteX31" fmla="*/ 43330 w 505460"/>
              <a:gd name="connsiteY31" fmla="*/ 572576 h 607286"/>
              <a:gd name="connsiteX32" fmla="*/ 379237 w 505460"/>
              <a:gd name="connsiteY32" fmla="*/ 572576 h 607286"/>
              <a:gd name="connsiteX33" fmla="*/ 387903 w 505460"/>
              <a:gd name="connsiteY33" fmla="*/ 563922 h 607286"/>
              <a:gd name="connsiteX34" fmla="*/ 387903 w 505460"/>
              <a:gd name="connsiteY34" fmla="*/ 536267 h 607286"/>
              <a:gd name="connsiteX35" fmla="*/ 126223 w 505460"/>
              <a:gd name="connsiteY35" fmla="*/ 536267 h 607286"/>
              <a:gd name="connsiteX36" fmla="*/ 82799 w 505460"/>
              <a:gd name="connsiteY36" fmla="*/ 492997 h 607286"/>
              <a:gd name="connsiteX37" fmla="*/ 82799 w 505460"/>
              <a:gd name="connsiteY37" fmla="*/ 105635 h 607286"/>
              <a:gd name="connsiteX38" fmla="*/ 126223 w 505460"/>
              <a:gd name="connsiteY38" fmla="*/ 34616 h 607286"/>
              <a:gd name="connsiteX39" fmla="*/ 117557 w 505460"/>
              <a:gd name="connsiteY39" fmla="*/ 43270 h 607286"/>
              <a:gd name="connsiteX40" fmla="*/ 117557 w 505460"/>
              <a:gd name="connsiteY40" fmla="*/ 492997 h 607286"/>
              <a:gd name="connsiteX41" fmla="*/ 126223 w 505460"/>
              <a:gd name="connsiteY41" fmla="*/ 501651 h 607286"/>
              <a:gd name="connsiteX42" fmla="*/ 462130 w 505460"/>
              <a:gd name="connsiteY42" fmla="*/ 501651 h 607286"/>
              <a:gd name="connsiteX43" fmla="*/ 470796 w 505460"/>
              <a:gd name="connsiteY43" fmla="*/ 492997 h 607286"/>
              <a:gd name="connsiteX44" fmla="*/ 470796 w 505460"/>
              <a:gd name="connsiteY44" fmla="*/ 43270 h 607286"/>
              <a:gd name="connsiteX45" fmla="*/ 462130 w 505460"/>
              <a:gd name="connsiteY45" fmla="*/ 34616 h 607286"/>
              <a:gd name="connsiteX46" fmla="*/ 126223 w 505460"/>
              <a:gd name="connsiteY46" fmla="*/ 0 h 607286"/>
              <a:gd name="connsiteX47" fmla="*/ 462130 w 505460"/>
              <a:gd name="connsiteY47" fmla="*/ 0 h 607286"/>
              <a:gd name="connsiteX48" fmla="*/ 505460 w 505460"/>
              <a:gd name="connsiteY48" fmla="*/ 43270 h 607286"/>
              <a:gd name="connsiteX49" fmla="*/ 505460 w 505460"/>
              <a:gd name="connsiteY49" fmla="*/ 492997 h 607286"/>
              <a:gd name="connsiteX50" fmla="*/ 462130 w 505460"/>
              <a:gd name="connsiteY50" fmla="*/ 536267 h 607286"/>
              <a:gd name="connsiteX51" fmla="*/ 422661 w 505460"/>
              <a:gd name="connsiteY51" fmla="*/ 536267 h 607286"/>
              <a:gd name="connsiteX52" fmla="*/ 422661 w 505460"/>
              <a:gd name="connsiteY52" fmla="*/ 563922 h 607286"/>
              <a:gd name="connsiteX53" fmla="*/ 379237 w 505460"/>
              <a:gd name="connsiteY53" fmla="*/ 607286 h 607286"/>
              <a:gd name="connsiteX54" fmla="*/ 43330 w 505460"/>
              <a:gd name="connsiteY54" fmla="*/ 607286 h 607286"/>
              <a:gd name="connsiteX55" fmla="*/ 0 w 505460"/>
              <a:gd name="connsiteY55" fmla="*/ 563922 h 607286"/>
              <a:gd name="connsiteX56" fmla="*/ 0 w 505460"/>
              <a:gd name="connsiteY56" fmla="*/ 114289 h 607286"/>
              <a:gd name="connsiteX57" fmla="*/ 43330 w 505460"/>
              <a:gd name="connsiteY57" fmla="*/ 70925 h 607286"/>
              <a:gd name="connsiteX58" fmla="*/ 82799 w 505460"/>
              <a:gd name="connsiteY58" fmla="*/ 70925 h 607286"/>
              <a:gd name="connsiteX59" fmla="*/ 82799 w 505460"/>
              <a:gd name="connsiteY59" fmla="*/ 43270 h 607286"/>
              <a:gd name="connsiteX60" fmla="*/ 126223 w 505460"/>
              <a:gd name="connsiteY60" fmla="*/ 0 h 60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5460" h="607286">
                <a:moveTo>
                  <a:pt x="166861" y="355015"/>
                </a:moveTo>
                <a:lnTo>
                  <a:pt x="421301" y="355015"/>
                </a:lnTo>
                <a:cubicBezTo>
                  <a:pt x="430910" y="355015"/>
                  <a:pt x="438634" y="362720"/>
                  <a:pt x="438634" y="372303"/>
                </a:cubicBezTo>
                <a:cubicBezTo>
                  <a:pt x="438634" y="381793"/>
                  <a:pt x="430910" y="389592"/>
                  <a:pt x="421301" y="389592"/>
                </a:cubicBezTo>
                <a:lnTo>
                  <a:pt x="166861" y="389592"/>
                </a:lnTo>
                <a:cubicBezTo>
                  <a:pt x="157253" y="389592"/>
                  <a:pt x="149528" y="381887"/>
                  <a:pt x="149528" y="372303"/>
                </a:cubicBezTo>
                <a:cubicBezTo>
                  <a:pt x="149528" y="362720"/>
                  <a:pt x="157253" y="355015"/>
                  <a:pt x="166861" y="355015"/>
                </a:cubicBezTo>
                <a:close/>
                <a:moveTo>
                  <a:pt x="166861" y="272524"/>
                </a:moveTo>
                <a:lnTo>
                  <a:pt x="421301" y="272524"/>
                </a:lnTo>
                <a:cubicBezTo>
                  <a:pt x="430910" y="272524"/>
                  <a:pt x="438634" y="280229"/>
                  <a:pt x="438634" y="289813"/>
                </a:cubicBezTo>
                <a:cubicBezTo>
                  <a:pt x="438634" y="299396"/>
                  <a:pt x="430910" y="307101"/>
                  <a:pt x="421301" y="307101"/>
                </a:cubicBezTo>
                <a:lnTo>
                  <a:pt x="166861" y="307101"/>
                </a:lnTo>
                <a:cubicBezTo>
                  <a:pt x="157253" y="307101"/>
                  <a:pt x="149528" y="299396"/>
                  <a:pt x="149528" y="289813"/>
                </a:cubicBezTo>
                <a:cubicBezTo>
                  <a:pt x="149528" y="280229"/>
                  <a:pt x="157253" y="272524"/>
                  <a:pt x="166861" y="272524"/>
                </a:cubicBezTo>
                <a:close/>
                <a:moveTo>
                  <a:pt x="166861" y="190033"/>
                </a:moveTo>
                <a:lnTo>
                  <a:pt x="421301" y="190033"/>
                </a:lnTo>
                <a:cubicBezTo>
                  <a:pt x="430910" y="190033"/>
                  <a:pt x="438634" y="197842"/>
                  <a:pt x="438634" y="207439"/>
                </a:cubicBezTo>
                <a:cubicBezTo>
                  <a:pt x="438634" y="216942"/>
                  <a:pt x="430910" y="224751"/>
                  <a:pt x="421301" y="224751"/>
                </a:cubicBezTo>
                <a:lnTo>
                  <a:pt x="166861" y="224751"/>
                </a:lnTo>
                <a:cubicBezTo>
                  <a:pt x="157253" y="224751"/>
                  <a:pt x="149528" y="216942"/>
                  <a:pt x="149528" y="207439"/>
                </a:cubicBezTo>
                <a:cubicBezTo>
                  <a:pt x="149528" y="197842"/>
                  <a:pt x="157253" y="190033"/>
                  <a:pt x="166861" y="190033"/>
                </a:cubicBezTo>
                <a:close/>
                <a:moveTo>
                  <a:pt x="166861" y="107612"/>
                </a:moveTo>
                <a:lnTo>
                  <a:pt x="421301" y="107612"/>
                </a:lnTo>
                <a:cubicBezTo>
                  <a:pt x="430910" y="107612"/>
                  <a:pt x="438634" y="115317"/>
                  <a:pt x="438634" y="124901"/>
                </a:cubicBezTo>
                <a:cubicBezTo>
                  <a:pt x="438634" y="134484"/>
                  <a:pt x="430910" y="142189"/>
                  <a:pt x="421301" y="142189"/>
                </a:cubicBezTo>
                <a:lnTo>
                  <a:pt x="166861" y="142189"/>
                </a:lnTo>
                <a:cubicBezTo>
                  <a:pt x="157253" y="142189"/>
                  <a:pt x="149528" y="134484"/>
                  <a:pt x="149528" y="124901"/>
                </a:cubicBezTo>
                <a:cubicBezTo>
                  <a:pt x="149528" y="115317"/>
                  <a:pt x="157253" y="107612"/>
                  <a:pt x="166861" y="107612"/>
                </a:cubicBezTo>
                <a:close/>
                <a:moveTo>
                  <a:pt x="43330" y="105635"/>
                </a:moveTo>
                <a:cubicBezTo>
                  <a:pt x="38526" y="105635"/>
                  <a:pt x="34664" y="109492"/>
                  <a:pt x="34664" y="114289"/>
                </a:cubicBezTo>
                <a:lnTo>
                  <a:pt x="34664" y="563922"/>
                </a:lnTo>
                <a:cubicBezTo>
                  <a:pt x="34664" y="568719"/>
                  <a:pt x="38526" y="572576"/>
                  <a:pt x="43330" y="572576"/>
                </a:cubicBezTo>
                <a:lnTo>
                  <a:pt x="379237" y="572576"/>
                </a:lnTo>
                <a:cubicBezTo>
                  <a:pt x="384041" y="572576"/>
                  <a:pt x="387903" y="568719"/>
                  <a:pt x="387903" y="563922"/>
                </a:cubicBezTo>
                <a:lnTo>
                  <a:pt x="387903" y="536267"/>
                </a:lnTo>
                <a:lnTo>
                  <a:pt x="126223" y="536267"/>
                </a:lnTo>
                <a:cubicBezTo>
                  <a:pt x="102297" y="536267"/>
                  <a:pt x="82799" y="516889"/>
                  <a:pt x="82799" y="492997"/>
                </a:cubicBezTo>
                <a:lnTo>
                  <a:pt x="82799" y="105635"/>
                </a:lnTo>
                <a:close/>
                <a:moveTo>
                  <a:pt x="126223" y="34616"/>
                </a:moveTo>
                <a:cubicBezTo>
                  <a:pt x="121419" y="34616"/>
                  <a:pt x="117557" y="38567"/>
                  <a:pt x="117557" y="43270"/>
                </a:cubicBezTo>
                <a:lnTo>
                  <a:pt x="117557" y="492997"/>
                </a:lnTo>
                <a:cubicBezTo>
                  <a:pt x="117557" y="497794"/>
                  <a:pt x="121419" y="501651"/>
                  <a:pt x="126223" y="501651"/>
                </a:cubicBezTo>
                <a:lnTo>
                  <a:pt x="462130" y="501651"/>
                </a:lnTo>
                <a:cubicBezTo>
                  <a:pt x="466840" y="501651"/>
                  <a:pt x="470796" y="497794"/>
                  <a:pt x="470796" y="492997"/>
                </a:cubicBezTo>
                <a:lnTo>
                  <a:pt x="470796" y="43270"/>
                </a:lnTo>
                <a:cubicBezTo>
                  <a:pt x="470796" y="38567"/>
                  <a:pt x="466840" y="34616"/>
                  <a:pt x="462130" y="34616"/>
                </a:cubicBezTo>
                <a:close/>
                <a:moveTo>
                  <a:pt x="126223" y="0"/>
                </a:moveTo>
                <a:lnTo>
                  <a:pt x="462130" y="0"/>
                </a:lnTo>
                <a:cubicBezTo>
                  <a:pt x="485961" y="0"/>
                  <a:pt x="505460" y="19472"/>
                  <a:pt x="505460" y="43270"/>
                </a:cubicBezTo>
                <a:lnTo>
                  <a:pt x="505460" y="492997"/>
                </a:lnTo>
                <a:cubicBezTo>
                  <a:pt x="505460" y="516889"/>
                  <a:pt x="485961" y="536267"/>
                  <a:pt x="462130" y="536267"/>
                </a:cubicBezTo>
                <a:lnTo>
                  <a:pt x="422661" y="536267"/>
                </a:lnTo>
                <a:lnTo>
                  <a:pt x="422661" y="563922"/>
                </a:lnTo>
                <a:cubicBezTo>
                  <a:pt x="422661" y="587815"/>
                  <a:pt x="403163" y="607286"/>
                  <a:pt x="379237" y="607286"/>
                </a:cubicBezTo>
                <a:lnTo>
                  <a:pt x="43330" y="607286"/>
                </a:lnTo>
                <a:cubicBezTo>
                  <a:pt x="19404" y="607286"/>
                  <a:pt x="0" y="587815"/>
                  <a:pt x="0" y="563922"/>
                </a:cubicBezTo>
                <a:lnTo>
                  <a:pt x="0" y="114289"/>
                </a:lnTo>
                <a:cubicBezTo>
                  <a:pt x="0" y="90397"/>
                  <a:pt x="19404" y="70925"/>
                  <a:pt x="43330" y="70925"/>
                </a:cubicBezTo>
                <a:lnTo>
                  <a:pt x="82799" y="70925"/>
                </a:lnTo>
                <a:lnTo>
                  <a:pt x="82799" y="43270"/>
                </a:lnTo>
                <a:cubicBezTo>
                  <a:pt x="82799" y="19472"/>
                  <a:pt x="102297" y="0"/>
                  <a:pt x="126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65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6" grpId="0" animBg="1"/>
      <p:bldP spid="13" grpId="0" animBg="1"/>
      <p:bldP spid="10" grpId="0" animBg="1"/>
      <p:bldP spid="19" grpId="0" animBg="1"/>
      <p:bldP spid="4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219</TotalTime>
  <Words>370</Words>
  <Application>Microsoft Office PowerPoint</Application>
  <PresentationFormat>宽屏</PresentationFormat>
  <Paragraphs>91</Paragraphs>
  <Slides>16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等线</vt:lpstr>
      <vt:lpstr>等线 Light</vt:lpstr>
      <vt:lpstr>Arial</vt:lpstr>
      <vt:lpstr>Century Gothic</vt:lpstr>
      <vt:lpstr>Office 主题​​</vt:lpstr>
      <vt:lpstr>PowerPoint 演示文稿</vt:lpstr>
      <vt:lpstr>PowerPoint 演示文稿</vt:lpstr>
      <vt:lpstr>开发日志 </vt:lpstr>
      <vt:lpstr>开发日志</vt:lpstr>
      <vt:lpstr>开发日志</vt:lpstr>
      <vt:lpstr>开发日志</vt:lpstr>
      <vt:lpstr>开发日志</vt:lpstr>
      <vt:lpstr>开发日志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Course System</dc:title>
  <dc:creator>李洵枫</dc:creator>
  <cp:lastModifiedBy>tang pin</cp:lastModifiedBy>
  <cp:revision>26</cp:revision>
  <dcterms:created xsi:type="dcterms:W3CDTF">2018-05-21T15:19:17Z</dcterms:created>
  <dcterms:modified xsi:type="dcterms:W3CDTF">2018-06-17T03:43:34Z</dcterms:modified>
</cp:coreProperties>
</file>